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1" r:id="rId3"/>
    <p:sldId id="257" r:id="rId4"/>
    <p:sldId id="258" r:id="rId5"/>
    <p:sldId id="259" r:id="rId6"/>
    <p:sldId id="260"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073"/>
    <p:restoredTop sz="94663"/>
  </p:normalViewPr>
  <p:slideViewPr>
    <p:cSldViewPr snapToGrid="0" snapToObjects="1">
      <p:cViewPr varScale="1">
        <p:scale>
          <a:sx n="85" d="100"/>
          <a:sy n="85" d="100"/>
        </p:scale>
        <p:origin x="192" y="10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F35F4C9-0036-4279-B80D-3A41B0A6C69F}" type="doc">
      <dgm:prSet loTypeId="urn:microsoft.com/office/officeart/2017/3/layout/HorizontalPathTimeline" loCatId="process" qsTypeId="urn:microsoft.com/office/officeart/2005/8/quickstyle/simple1" qsCatId="simple" csTypeId="urn:microsoft.com/office/officeart/2005/8/colors/colorful2" csCatId="colorful" phldr="1"/>
      <dgm:spPr/>
      <dgm:t>
        <a:bodyPr/>
        <a:lstStyle/>
        <a:p>
          <a:endParaRPr lang="en-US"/>
        </a:p>
      </dgm:t>
    </dgm:pt>
    <dgm:pt modelId="{F180AD63-01C8-4BD7-A64A-BEC1DEC25389}">
      <dgm:prSet/>
      <dgm:spPr/>
      <dgm:t>
        <a:bodyPr/>
        <a:lstStyle/>
        <a:p>
          <a:pPr>
            <a:defRPr b="1"/>
          </a:pPr>
          <a:r>
            <a:rPr lang="en-US" dirty="0"/>
            <a:t>Oct 4, 2019</a:t>
          </a:r>
        </a:p>
      </dgm:t>
    </dgm:pt>
    <dgm:pt modelId="{1BEB39C4-6207-42FD-A2ED-54A0BBE00936}" type="parTrans" cxnId="{9E5F9C79-4489-47E6-850C-961FACF95739}">
      <dgm:prSet/>
      <dgm:spPr/>
      <dgm:t>
        <a:bodyPr/>
        <a:lstStyle/>
        <a:p>
          <a:endParaRPr lang="en-US"/>
        </a:p>
      </dgm:t>
    </dgm:pt>
    <dgm:pt modelId="{B063F6F2-6A89-4856-99DE-3DB3B41B8DAF}" type="sibTrans" cxnId="{9E5F9C79-4489-47E6-850C-961FACF95739}">
      <dgm:prSet/>
      <dgm:spPr/>
      <dgm:t>
        <a:bodyPr/>
        <a:lstStyle/>
        <a:p>
          <a:endParaRPr lang="en-US"/>
        </a:p>
      </dgm:t>
    </dgm:pt>
    <dgm:pt modelId="{27B9D748-C970-494C-999B-AA58492586B6}">
      <dgm:prSet/>
      <dgm:spPr/>
      <dgm:t>
        <a:bodyPr/>
        <a:lstStyle/>
        <a:p>
          <a:pPr algn="ctr"/>
          <a:r>
            <a:rPr lang="en-US" dirty="0"/>
            <a:t>Project Scope Statement Due</a:t>
          </a:r>
        </a:p>
      </dgm:t>
    </dgm:pt>
    <dgm:pt modelId="{22448372-0B57-4B69-8E90-E669A68BB222}" type="parTrans" cxnId="{B20F2E70-AB7F-40B0-9350-17EBE1FF00F7}">
      <dgm:prSet/>
      <dgm:spPr/>
      <dgm:t>
        <a:bodyPr/>
        <a:lstStyle/>
        <a:p>
          <a:endParaRPr lang="en-US"/>
        </a:p>
      </dgm:t>
    </dgm:pt>
    <dgm:pt modelId="{3F1C9983-E156-4348-B02D-98D96AF8FD2F}" type="sibTrans" cxnId="{B20F2E70-AB7F-40B0-9350-17EBE1FF00F7}">
      <dgm:prSet/>
      <dgm:spPr/>
      <dgm:t>
        <a:bodyPr/>
        <a:lstStyle/>
        <a:p>
          <a:endParaRPr lang="en-US"/>
        </a:p>
      </dgm:t>
    </dgm:pt>
    <dgm:pt modelId="{C745AC81-E400-41E8-8893-168B2A44691A}">
      <dgm:prSet/>
      <dgm:spPr/>
      <dgm:t>
        <a:bodyPr/>
        <a:lstStyle/>
        <a:p>
          <a:pPr>
            <a:defRPr b="1"/>
          </a:pPr>
          <a:r>
            <a:rPr lang="en-US" dirty="0"/>
            <a:t>Feb 16, 2020</a:t>
          </a:r>
        </a:p>
      </dgm:t>
    </dgm:pt>
    <dgm:pt modelId="{5BD9B9F5-0455-443A-9F69-337C3FB57839}" type="parTrans" cxnId="{2F6AA1D3-621C-407E-81F2-CAD13C6B200B}">
      <dgm:prSet/>
      <dgm:spPr/>
      <dgm:t>
        <a:bodyPr/>
        <a:lstStyle/>
        <a:p>
          <a:endParaRPr lang="en-US"/>
        </a:p>
      </dgm:t>
    </dgm:pt>
    <dgm:pt modelId="{DAC192BF-1444-4DE1-B8A5-A1DA77D9E57E}" type="sibTrans" cxnId="{2F6AA1D3-621C-407E-81F2-CAD13C6B200B}">
      <dgm:prSet/>
      <dgm:spPr/>
      <dgm:t>
        <a:bodyPr/>
        <a:lstStyle/>
        <a:p>
          <a:endParaRPr lang="en-US"/>
        </a:p>
      </dgm:t>
    </dgm:pt>
    <dgm:pt modelId="{654A2FCE-C9B7-4B28-A8E3-F8B28028DB49}">
      <dgm:prSet/>
      <dgm:spPr/>
      <dgm:t>
        <a:bodyPr/>
        <a:lstStyle/>
        <a:p>
          <a:pPr algn="ctr"/>
          <a:r>
            <a:rPr lang="en-US" dirty="0"/>
            <a:t>FHIR IG Proposals Due</a:t>
          </a:r>
        </a:p>
      </dgm:t>
    </dgm:pt>
    <dgm:pt modelId="{DAB16281-1548-4A95-8CC9-338C3C95DB5C}" type="parTrans" cxnId="{E35C369F-DDF0-41F0-B99A-6FADCAB19199}">
      <dgm:prSet/>
      <dgm:spPr/>
      <dgm:t>
        <a:bodyPr/>
        <a:lstStyle/>
        <a:p>
          <a:endParaRPr lang="en-US"/>
        </a:p>
      </dgm:t>
    </dgm:pt>
    <dgm:pt modelId="{A3480CE1-327A-4F69-A898-D40CD7B27052}" type="sibTrans" cxnId="{E35C369F-DDF0-41F0-B99A-6FADCAB19199}">
      <dgm:prSet/>
      <dgm:spPr/>
      <dgm:t>
        <a:bodyPr/>
        <a:lstStyle/>
        <a:p>
          <a:endParaRPr lang="en-US"/>
        </a:p>
      </dgm:t>
    </dgm:pt>
    <dgm:pt modelId="{D0DC8C7F-298B-4B3F-92BB-0E94DE145034}">
      <dgm:prSet/>
      <dgm:spPr/>
      <dgm:t>
        <a:bodyPr/>
        <a:lstStyle/>
        <a:p>
          <a:pPr>
            <a:defRPr b="1"/>
          </a:pPr>
          <a:r>
            <a:rPr lang="en-US" dirty="0"/>
            <a:t>Mar 1, 2020</a:t>
          </a:r>
        </a:p>
      </dgm:t>
    </dgm:pt>
    <dgm:pt modelId="{0A50D809-BEF3-410D-A313-BD47C902765D}" type="parTrans" cxnId="{FF4F6B7F-A769-485E-9757-73E2222FC3CE}">
      <dgm:prSet/>
      <dgm:spPr/>
      <dgm:t>
        <a:bodyPr/>
        <a:lstStyle/>
        <a:p>
          <a:endParaRPr lang="en-US"/>
        </a:p>
      </dgm:t>
    </dgm:pt>
    <dgm:pt modelId="{B6CF1A88-091A-48C9-ACD6-4577AE6F7A59}" type="sibTrans" cxnId="{FF4F6B7F-A769-485E-9757-73E2222FC3CE}">
      <dgm:prSet/>
      <dgm:spPr/>
      <dgm:t>
        <a:bodyPr/>
        <a:lstStyle/>
        <a:p>
          <a:endParaRPr lang="en-US"/>
        </a:p>
      </dgm:t>
    </dgm:pt>
    <dgm:pt modelId="{566690BF-4F41-4CCC-BCB9-7E062BFC83CE}">
      <dgm:prSet/>
      <dgm:spPr/>
      <dgm:t>
        <a:bodyPr/>
        <a:lstStyle/>
        <a:p>
          <a:pPr algn="ctr"/>
          <a:r>
            <a:rPr lang="en-US" dirty="0"/>
            <a:t>Notice of Intent to Ballot</a:t>
          </a:r>
        </a:p>
      </dgm:t>
    </dgm:pt>
    <dgm:pt modelId="{FDB2F77B-DCAA-48B9-9F04-7FE22CC16A0E}" type="parTrans" cxnId="{52E150F7-8872-41F3-B333-0F2616479AE9}">
      <dgm:prSet/>
      <dgm:spPr/>
      <dgm:t>
        <a:bodyPr/>
        <a:lstStyle/>
        <a:p>
          <a:endParaRPr lang="en-US"/>
        </a:p>
      </dgm:t>
    </dgm:pt>
    <dgm:pt modelId="{301E22BC-59E9-45D2-8575-D791A3A1847D}" type="sibTrans" cxnId="{52E150F7-8872-41F3-B333-0F2616479AE9}">
      <dgm:prSet/>
      <dgm:spPr/>
      <dgm:t>
        <a:bodyPr/>
        <a:lstStyle/>
        <a:p>
          <a:endParaRPr lang="en-US"/>
        </a:p>
      </dgm:t>
    </dgm:pt>
    <dgm:pt modelId="{AA74F480-4D03-497D-B797-D992EF5F9BF3}">
      <dgm:prSet/>
      <dgm:spPr/>
      <dgm:t>
        <a:bodyPr/>
        <a:lstStyle/>
        <a:p>
          <a:pPr>
            <a:defRPr b="1"/>
          </a:pPr>
          <a:r>
            <a:rPr lang="en-US" dirty="0"/>
            <a:t>Mar 13, 2020</a:t>
          </a:r>
        </a:p>
      </dgm:t>
    </dgm:pt>
    <dgm:pt modelId="{0C4DEDA3-6B06-4837-B400-2FA89319CABA}" type="parTrans" cxnId="{63E07257-0A0B-490E-AB31-5DB9540A9AEA}">
      <dgm:prSet/>
      <dgm:spPr/>
      <dgm:t>
        <a:bodyPr/>
        <a:lstStyle/>
        <a:p>
          <a:endParaRPr lang="en-US"/>
        </a:p>
      </dgm:t>
    </dgm:pt>
    <dgm:pt modelId="{D0EA7137-4372-4BB1-8E03-1D1C2AFAB263}" type="sibTrans" cxnId="{63E07257-0A0B-490E-AB31-5DB9540A9AEA}">
      <dgm:prSet/>
      <dgm:spPr/>
      <dgm:t>
        <a:bodyPr/>
        <a:lstStyle/>
        <a:p>
          <a:endParaRPr lang="en-US"/>
        </a:p>
      </dgm:t>
    </dgm:pt>
    <dgm:pt modelId="{2E258A08-FC2D-4529-AADB-7C162EC048FD}">
      <dgm:prSet/>
      <dgm:spPr/>
      <dgm:t>
        <a:bodyPr/>
        <a:lstStyle/>
        <a:p>
          <a:pPr algn="ctr"/>
          <a:r>
            <a:rPr lang="en-US" dirty="0"/>
            <a:t>FHIR Ballot Core Substantive Freeze</a:t>
          </a:r>
        </a:p>
      </dgm:t>
    </dgm:pt>
    <dgm:pt modelId="{38BE96C9-EE2E-4E5B-80EF-A24251FCB730}" type="parTrans" cxnId="{4B77910E-E1DD-4D46-86C1-4563E0890C02}">
      <dgm:prSet/>
      <dgm:spPr/>
      <dgm:t>
        <a:bodyPr/>
        <a:lstStyle/>
        <a:p>
          <a:endParaRPr lang="en-US"/>
        </a:p>
      </dgm:t>
    </dgm:pt>
    <dgm:pt modelId="{2FB76D7E-190E-493B-9991-6396B301C6D7}" type="sibTrans" cxnId="{4B77910E-E1DD-4D46-86C1-4563E0890C02}">
      <dgm:prSet/>
      <dgm:spPr/>
      <dgm:t>
        <a:bodyPr/>
        <a:lstStyle/>
        <a:p>
          <a:endParaRPr lang="en-US"/>
        </a:p>
      </dgm:t>
    </dgm:pt>
    <dgm:pt modelId="{0AC7A587-C34C-4913-BC89-B87495FA4F64}">
      <dgm:prSet/>
      <dgm:spPr/>
      <dgm:t>
        <a:bodyPr/>
        <a:lstStyle/>
        <a:p>
          <a:pPr>
            <a:defRPr b="1"/>
          </a:pPr>
          <a:r>
            <a:rPr lang="en-US" dirty="0"/>
            <a:t>Mar 15, 2020</a:t>
          </a:r>
        </a:p>
      </dgm:t>
    </dgm:pt>
    <dgm:pt modelId="{7B431685-8368-45E1-985F-F38341A982E9}" type="parTrans" cxnId="{D184AE27-76EA-49CA-9E6A-218086B6E5A6}">
      <dgm:prSet/>
      <dgm:spPr/>
      <dgm:t>
        <a:bodyPr/>
        <a:lstStyle/>
        <a:p>
          <a:endParaRPr lang="en-US"/>
        </a:p>
      </dgm:t>
    </dgm:pt>
    <dgm:pt modelId="{BFAEE852-7A4D-4D96-AC83-AC0259FB7491}" type="sibTrans" cxnId="{D184AE27-76EA-49CA-9E6A-218086B6E5A6}">
      <dgm:prSet/>
      <dgm:spPr/>
      <dgm:t>
        <a:bodyPr/>
        <a:lstStyle/>
        <a:p>
          <a:endParaRPr lang="en-US"/>
        </a:p>
      </dgm:t>
    </dgm:pt>
    <dgm:pt modelId="{D1193307-0512-4609-8903-4365B760CFE6}">
      <dgm:prSet/>
      <dgm:spPr/>
      <dgm:t>
        <a:bodyPr/>
        <a:lstStyle/>
        <a:p>
          <a:pPr algn="ctr"/>
          <a:r>
            <a:rPr lang="en-US" dirty="0"/>
            <a:t>Initial Content Deadline</a:t>
          </a:r>
        </a:p>
      </dgm:t>
    </dgm:pt>
    <dgm:pt modelId="{20785A11-57C6-4171-B02A-050D4C666774}" type="parTrans" cxnId="{EE36BCC2-6A92-43FB-A388-D4AD8AABBA4A}">
      <dgm:prSet/>
      <dgm:spPr/>
      <dgm:t>
        <a:bodyPr/>
        <a:lstStyle/>
        <a:p>
          <a:endParaRPr lang="en-US"/>
        </a:p>
      </dgm:t>
    </dgm:pt>
    <dgm:pt modelId="{5346385B-8B72-45A3-B7F2-4B34DD97902E}" type="sibTrans" cxnId="{EE36BCC2-6A92-43FB-A388-D4AD8AABBA4A}">
      <dgm:prSet/>
      <dgm:spPr/>
      <dgm:t>
        <a:bodyPr/>
        <a:lstStyle/>
        <a:p>
          <a:endParaRPr lang="en-US"/>
        </a:p>
      </dgm:t>
    </dgm:pt>
    <dgm:pt modelId="{095BC918-8B91-47EA-82D8-38DABA6CF665}">
      <dgm:prSet/>
      <dgm:spPr/>
      <dgm:t>
        <a:bodyPr/>
        <a:lstStyle/>
        <a:p>
          <a:pPr>
            <a:defRPr b="1"/>
          </a:pPr>
          <a:r>
            <a:rPr lang="en-US" dirty="0"/>
            <a:t>Mar 22, 2020</a:t>
          </a:r>
        </a:p>
      </dgm:t>
    </dgm:pt>
    <dgm:pt modelId="{B30BC891-9456-49B3-9F0D-922DE7852982}" type="parTrans" cxnId="{21333443-AE19-4FA1-81CA-D1C47B7052CD}">
      <dgm:prSet/>
      <dgm:spPr/>
      <dgm:t>
        <a:bodyPr/>
        <a:lstStyle/>
        <a:p>
          <a:endParaRPr lang="en-US"/>
        </a:p>
      </dgm:t>
    </dgm:pt>
    <dgm:pt modelId="{E66086F8-6B44-462B-A0DE-2ACDC8D34997}" type="sibTrans" cxnId="{21333443-AE19-4FA1-81CA-D1C47B7052CD}">
      <dgm:prSet/>
      <dgm:spPr/>
      <dgm:t>
        <a:bodyPr/>
        <a:lstStyle/>
        <a:p>
          <a:endParaRPr lang="en-US"/>
        </a:p>
      </dgm:t>
    </dgm:pt>
    <dgm:pt modelId="{3A847FF2-082A-40DD-97A5-509CD5D01978}">
      <dgm:prSet/>
      <dgm:spPr/>
      <dgm:t>
        <a:bodyPr/>
        <a:lstStyle/>
        <a:p>
          <a:pPr algn="ctr"/>
          <a:r>
            <a:rPr lang="en-US" dirty="0"/>
            <a:t>Reconciliation Deadline and Ballot Preview Period</a:t>
          </a:r>
        </a:p>
      </dgm:t>
    </dgm:pt>
    <dgm:pt modelId="{18B6845D-F401-4860-9DEC-B0D442ABD805}" type="parTrans" cxnId="{65472551-D235-45A5-A710-3B51E7EECB2A}">
      <dgm:prSet/>
      <dgm:spPr/>
      <dgm:t>
        <a:bodyPr/>
        <a:lstStyle/>
        <a:p>
          <a:endParaRPr lang="en-US"/>
        </a:p>
      </dgm:t>
    </dgm:pt>
    <dgm:pt modelId="{985E0E38-8D26-48E1-8460-6EDE72848737}" type="sibTrans" cxnId="{65472551-D235-45A5-A710-3B51E7EECB2A}">
      <dgm:prSet/>
      <dgm:spPr/>
      <dgm:t>
        <a:bodyPr/>
        <a:lstStyle/>
        <a:p>
          <a:endParaRPr lang="en-US"/>
        </a:p>
      </dgm:t>
    </dgm:pt>
    <dgm:pt modelId="{575A1D5E-DF14-4BA6-BB4D-F4F757B3B993}">
      <dgm:prSet/>
      <dgm:spPr/>
      <dgm:t>
        <a:bodyPr/>
        <a:lstStyle/>
        <a:p>
          <a:pPr>
            <a:defRPr b="1"/>
          </a:pPr>
          <a:r>
            <a:rPr lang="en-US" dirty="0"/>
            <a:t>Apr 5, 2020</a:t>
          </a:r>
        </a:p>
      </dgm:t>
    </dgm:pt>
    <dgm:pt modelId="{834210A1-AB28-4626-98AE-BC1A8EF19718}" type="parTrans" cxnId="{DE7F2C8E-ED9A-4F68-8F26-C83021E24922}">
      <dgm:prSet/>
      <dgm:spPr/>
      <dgm:t>
        <a:bodyPr/>
        <a:lstStyle/>
        <a:p>
          <a:endParaRPr lang="en-US"/>
        </a:p>
      </dgm:t>
    </dgm:pt>
    <dgm:pt modelId="{4B075EDC-D309-468B-98BC-4C4CB3A24323}" type="sibTrans" cxnId="{DE7F2C8E-ED9A-4F68-8F26-C83021E24922}">
      <dgm:prSet/>
      <dgm:spPr/>
      <dgm:t>
        <a:bodyPr/>
        <a:lstStyle/>
        <a:p>
          <a:endParaRPr lang="en-US"/>
        </a:p>
      </dgm:t>
    </dgm:pt>
    <dgm:pt modelId="{31ECB596-6E76-494C-8A76-27A43FEEE6ED}">
      <dgm:prSet/>
      <dgm:spPr/>
      <dgm:t>
        <a:bodyPr/>
        <a:lstStyle/>
        <a:p>
          <a:pPr algn="ctr"/>
          <a:r>
            <a:rPr lang="en-US" dirty="0"/>
            <a:t>Final Content Deadline</a:t>
          </a:r>
        </a:p>
      </dgm:t>
    </dgm:pt>
    <dgm:pt modelId="{04DF93BA-E463-4E69-83DF-8542FE9D6276}" type="parTrans" cxnId="{74A54BE4-ECFE-49C3-8BEA-C0BA39C26120}">
      <dgm:prSet/>
      <dgm:spPr/>
      <dgm:t>
        <a:bodyPr/>
        <a:lstStyle/>
        <a:p>
          <a:endParaRPr lang="en-US"/>
        </a:p>
      </dgm:t>
    </dgm:pt>
    <dgm:pt modelId="{35EA8E49-D519-40A9-8AD3-8B4B09F2B30C}" type="sibTrans" cxnId="{74A54BE4-ECFE-49C3-8BEA-C0BA39C26120}">
      <dgm:prSet/>
      <dgm:spPr/>
      <dgm:t>
        <a:bodyPr/>
        <a:lstStyle/>
        <a:p>
          <a:endParaRPr lang="en-US"/>
        </a:p>
      </dgm:t>
    </dgm:pt>
    <dgm:pt modelId="{BB4D996A-7C33-4D8B-8B08-628B90F6DB23}">
      <dgm:prSet/>
      <dgm:spPr/>
      <dgm:t>
        <a:bodyPr/>
        <a:lstStyle/>
        <a:p>
          <a:pPr>
            <a:defRPr b="1"/>
          </a:pPr>
          <a:r>
            <a:rPr lang="en-US" dirty="0"/>
            <a:t>Apr 10, 2020</a:t>
          </a:r>
        </a:p>
      </dgm:t>
    </dgm:pt>
    <dgm:pt modelId="{135A3874-8A90-4C65-BA3F-4C5BA68B04FA}" type="parTrans" cxnId="{D8C3033D-C572-4666-AAF5-DB31033E1538}">
      <dgm:prSet/>
      <dgm:spPr/>
      <dgm:t>
        <a:bodyPr/>
        <a:lstStyle/>
        <a:p>
          <a:endParaRPr lang="en-US"/>
        </a:p>
      </dgm:t>
    </dgm:pt>
    <dgm:pt modelId="{D3D543BC-E974-4F45-99ED-C7B2EFE7D9A5}" type="sibTrans" cxnId="{D8C3033D-C572-4666-AAF5-DB31033E1538}">
      <dgm:prSet/>
      <dgm:spPr/>
      <dgm:t>
        <a:bodyPr/>
        <a:lstStyle/>
        <a:p>
          <a:endParaRPr lang="en-US"/>
        </a:p>
      </dgm:t>
    </dgm:pt>
    <dgm:pt modelId="{4BBDA0AB-CEAE-45EA-819D-682D62169041}">
      <dgm:prSet/>
      <dgm:spPr/>
      <dgm:t>
        <a:bodyPr/>
        <a:lstStyle/>
        <a:p>
          <a:pPr algn="ctr"/>
          <a:r>
            <a:rPr lang="en-US" dirty="0"/>
            <a:t>Ballot Readiness Sign Off</a:t>
          </a:r>
        </a:p>
      </dgm:t>
    </dgm:pt>
    <dgm:pt modelId="{A8F66465-69C4-4B84-870E-0138F66A6AF4}" type="parTrans" cxnId="{795AD4A9-AF8B-40BF-BE2D-2A7232ABC064}">
      <dgm:prSet/>
      <dgm:spPr/>
      <dgm:t>
        <a:bodyPr/>
        <a:lstStyle/>
        <a:p>
          <a:endParaRPr lang="en-US"/>
        </a:p>
      </dgm:t>
    </dgm:pt>
    <dgm:pt modelId="{4D03BCBC-EF9E-4180-BD54-7360B63724AD}" type="sibTrans" cxnId="{795AD4A9-AF8B-40BF-BE2D-2A7232ABC064}">
      <dgm:prSet/>
      <dgm:spPr/>
      <dgm:t>
        <a:bodyPr/>
        <a:lstStyle/>
        <a:p>
          <a:endParaRPr lang="en-US"/>
        </a:p>
      </dgm:t>
    </dgm:pt>
    <dgm:pt modelId="{3286F362-DCDE-4BBC-8E32-94590C4CC372}">
      <dgm:prSet/>
      <dgm:spPr/>
      <dgm:t>
        <a:bodyPr/>
        <a:lstStyle/>
        <a:p>
          <a:pPr>
            <a:defRPr b="1"/>
          </a:pPr>
          <a:r>
            <a:rPr lang="en-US" dirty="0"/>
            <a:t>Apr 10-May 11, 2020</a:t>
          </a:r>
        </a:p>
      </dgm:t>
    </dgm:pt>
    <dgm:pt modelId="{399DBF44-588F-4C3D-B2C4-C3262AC4BF6B}" type="parTrans" cxnId="{372EB171-388E-4349-820D-31EC6F0E608E}">
      <dgm:prSet/>
      <dgm:spPr/>
      <dgm:t>
        <a:bodyPr/>
        <a:lstStyle/>
        <a:p>
          <a:endParaRPr lang="en-US"/>
        </a:p>
      </dgm:t>
    </dgm:pt>
    <dgm:pt modelId="{1CB71E8F-67F7-467F-A684-E3AF4BA4FC99}" type="sibTrans" cxnId="{372EB171-388E-4349-820D-31EC6F0E608E}">
      <dgm:prSet/>
      <dgm:spPr/>
      <dgm:t>
        <a:bodyPr/>
        <a:lstStyle/>
        <a:p>
          <a:endParaRPr lang="en-US"/>
        </a:p>
      </dgm:t>
    </dgm:pt>
    <dgm:pt modelId="{FD7B5A70-1D30-49C1-BA39-799EF3E1DA4B}">
      <dgm:prSet/>
      <dgm:spPr/>
      <dgm:t>
        <a:bodyPr/>
        <a:lstStyle/>
        <a:p>
          <a:pPr algn="ctr"/>
          <a:r>
            <a:rPr lang="en-US" dirty="0"/>
            <a:t>Ballot Open for Voting</a:t>
          </a:r>
        </a:p>
      </dgm:t>
    </dgm:pt>
    <dgm:pt modelId="{222813E6-9DF5-4037-84CA-239274685FE2}" type="parTrans" cxnId="{3AFF6597-B3C5-4E95-8B19-A072BBE92624}">
      <dgm:prSet/>
      <dgm:spPr/>
      <dgm:t>
        <a:bodyPr/>
        <a:lstStyle/>
        <a:p>
          <a:endParaRPr lang="en-US"/>
        </a:p>
      </dgm:t>
    </dgm:pt>
    <dgm:pt modelId="{2FA3AE72-FD3A-46AE-A4DE-D7C82FE612A9}" type="sibTrans" cxnId="{3AFF6597-B3C5-4E95-8B19-A072BBE92624}">
      <dgm:prSet/>
      <dgm:spPr/>
      <dgm:t>
        <a:bodyPr/>
        <a:lstStyle/>
        <a:p>
          <a:endParaRPr lang="en-US"/>
        </a:p>
      </dgm:t>
    </dgm:pt>
    <dgm:pt modelId="{FAE6EAC7-BE8F-9546-9726-B443E2091FC5}" type="pres">
      <dgm:prSet presAssocID="{7F35F4C9-0036-4279-B80D-3A41B0A6C69F}" presName="root" presStyleCnt="0">
        <dgm:presLayoutVars>
          <dgm:chMax/>
          <dgm:chPref/>
          <dgm:animLvl val="lvl"/>
        </dgm:presLayoutVars>
      </dgm:prSet>
      <dgm:spPr/>
    </dgm:pt>
    <dgm:pt modelId="{23CF26C5-E588-B741-AB70-CFD980D99BF2}" type="pres">
      <dgm:prSet presAssocID="{7F35F4C9-0036-4279-B80D-3A41B0A6C69F}" presName="divider" presStyleLbl="node1" presStyleIdx="0" presStyleCnt="1"/>
      <dgm:spPr/>
    </dgm:pt>
    <dgm:pt modelId="{B9B7A321-CA0A-2646-90DF-7DAE096E0B36}" type="pres">
      <dgm:prSet presAssocID="{7F35F4C9-0036-4279-B80D-3A41B0A6C69F}" presName="nodes" presStyleCnt="0">
        <dgm:presLayoutVars>
          <dgm:chMax/>
          <dgm:chPref/>
          <dgm:animLvl val="lvl"/>
        </dgm:presLayoutVars>
      </dgm:prSet>
      <dgm:spPr/>
    </dgm:pt>
    <dgm:pt modelId="{66676DD8-BF20-4E41-BEC7-8E12F0A15F94}" type="pres">
      <dgm:prSet presAssocID="{F180AD63-01C8-4BD7-A64A-BEC1DEC25389}" presName="composite" presStyleCnt="0"/>
      <dgm:spPr/>
    </dgm:pt>
    <dgm:pt modelId="{51AC737E-0F50-F94E-9BA4-7BB1DDB1A170}" type="pres">
      <dgm:prSet presAssocID="{F180AD63-01C8-4BD7-A64A-BEC1DEC25389}" presName="L1TextContainer" presStyleLbl="revTx" presStyleIdx="0" presStyleCnt="9">
        <dgm:presLayoutVars>
          <dgm:chMax val="1"/>
          <dgm:chPref val="1"/>
          <dgm:bulletEnabled val="1"/>
        </dgm:presLayoutVars>
      </dgm:prSet>
      <dgm:spPr/>
    </dgm:pt>
    <dgm:pt modelId="{577C0C57-C476-3B4F-9BAA-B71DA0F4926F}" type="pres">
      <dgm:prSet presAssocID="{F180AD63-01C8-4BD7-A64A-BEC1DEC25389}" presName="L2TextContainerWrapper" presStyleCnt="0">
        <dgm:presLayoutVars>
          <dgm:chMax val="0"/>
          <dgm:chPref val="0"/>
          <dgm:bulletEnabled val="1"/>
        </dgm:presLayoutVars>
      </dgm:prSet>
      <dgm:spPr/>
    </dgm:pt>
    <dgm:pt modelId="{DA62D098-A845-204F-BC9D-547749D31638}" type="pres">
      <dgm:prSet presAssocID="{F180AD63-01C8-4BD7-A64A-BEC1DEC25389}" presName="L2TextContainer" presStyleLbl="bgAccFollowNode1" presStyleIdx="0" presStyleCnt="9"/>
      <dgm:spPr/>
    </dgm:pt>
    <dgm:pt modelId="{CE681996-09EC-454A-8351-0D8309AE227E}" type="pres">
      <dgm:prSet presAssocID="{F180AD63-01C8-4BD7-A64A-BEC1DEC25389}" presName="FlexibleEmptyPlaceHolder" presStyleCnt="0"/>
      <dgm:spPr/>
    </dgm:pt>
    <dgm:pt modelId="{20A3C8FC-E0E1-4D43-A9E3-6B1655C4A614}" type="pres">
      <dgm:prSet presAssocID="{F180AD63-01C8-4BD7-A64A-BEC1DEC25389}" presName="ConnectLine" presStyleLbl="alignNode1" presStyleIdx="0" presStyleCnt="9"/>
      <dgm:spPr>
        <a:solidFill>
          <a:schemeClr val="accent2">
            <a:hueOff val="0"/>
            <a:satOff val="0"/>
            <a:lumOff val="0"/>
            <a:alphaOff val="0"/>
          </a:schemeClr>
        </a:solidFill>
        <a:ln w="6350" cap="flat" cmpd="sng" algn="ctr">
          <a:solidFill>
            <a:schemeClr val="accent2">
              <a:hueOff val="0"/>
              <a:satOff val="0"/>
              <a:lumOff val="0"/>
              <a:alphaOff val="0"/>
            </a:schemeClr>
          </a:solidFill>
          <a:prstDash val="dash"/>
          <a:miter lim="800000"/>
        </a:ln>
        <a:effectLst/>
      </dgm:spPr>
    </dgm:pt>
    <dgm:pt modelId="{452DEC04-C462-5C4D-8C25-43500A9D673E}" type="pres">
      <dgm:prSet presAssocID="{F180AD63-01C8-4BD7-A64A-BEC1DEC25389}" presName="ConnectorPoint" presStyleLbl="fgAcc1" presStyleIdx="0" presStyleCnt="9"/>
      <dgm:spPr>
        <a:solidFill>
          <a:schemeClr val="lt1">
            <a:alpha val="90000"/>
            <a:hueOff val="0"/>
            <a:satOff val="0"/>
            <a:lumOff val="0"/>
            <a:alphaOff val="0"/>
          </a:schemeClr>
        </a:solidFill>
        <a:ln w="12700" cap="flat" cmpd="sng" algn="ctr">
          <a:noFill/>
          <a:prstDash val="solid"/>
          <a:miter lim="800000"/>
        </a:ln>
        <a:effectLst/>
      </dgm:spPr>
    </dgm:pt>
    <dgm:pt modelId="{10B141BE-9658-3A43-BFED-DA48BDB214CF}" type="pres">
      <dgm:prSet presAssocID="{F180AD63-01C8-4BD7-A64A-BEC1DEC25389}" presName="EmptyPlaceHolder" presStyleCnt="0"/>
      <dgm:spPr/>
    </dgm:pt>
    <dgm:pt modelId="{95D2F26B-4A6B-D741-B3BF-3DAFB1FA34ED}" type="pres">
      <dgm:prSet presAssocID="{B063F6F2-6A89-4856-99DE-3DB3B41B8DAF}" presName="spaceBetweenRectangles" presStyleCnt="0"/>
      <dgm:spPr/>
    </dgm:pt>
    <dgm:pt modelId="{FE04664E-7DF9-E546-9DBF-9F0A87D51D01}" type="pres">
      <dgm:prSet presAssocID="{C745AC81-E400-41E8-8893-168B2A44691A}" presName="composite" presStyleCnt="0"/>
      <dgm:spPr/>
    </dgm:pt>
    <dgm:pt modelId="{224569F0-39D8-4040-8D17-678507D2C3AE}" type="pres">
      <dgm:prSet presAssocID="{C745AC81-E400-41E8-8893-168B2A44691A}" presName="L1TextContainer" presStyleLbl="revTx" presStyleIdx="1" presStyleCnt="9">
        <dgm:presLayoutVars>
          <dgm:chMax val="1"/>
          <dgm:chPref val="1"/>
          <dgm:bulletEnabled val="1"/>
        </dgm:presLayoutVars>
      </dgm:prSet>
      <dgm:spPr/>
    </dgm:pt>
    <dgm:pt modelId="{D32C3226-E2B5-1541-A205-A119FEFACAEA}" type="pres">
      <dgm:prSet presAssocID="{C745AC81-E400-41E8-8893-168B2A44691A}" presName="L2TextContainerWrapper" presStyleCnt="0">
        <dgm:presLayoutVars>
          <dgm:chMax val="0"/>
          <dgm:chPref val="0"/>
          <dgm:bulletEnabled val="1"/>
        </dgm:presLayoutVars>
      </dgm:prSet>
      <dgm:spPr/>
    </dgm:pt>
    <dgm:pt modelId="{6A800ACE-55B4-274E-9252-473271A7465F}" type="pres">
      <dgm:prSet presAssocID="{C745AC81-E400-41E8-8893-168B2A44691A}" presName="L2TextContainer" presStyleLbl="bgAccFollowNode1" presStyleIdx="1" presStyleCnt="9"/>
      <dgm:spPr/>
    </dgm:pt>
    <dgm:pt modelId="{19168606-EF8C-F442-BC43-1B577E7D2951}" type="pres">
      <dgm:prSet presAssocID="{C745AC81-E400-41E8-8893-168B2A44691A}" presName="FlexibleEmptyPlaceHolder" presStyleCnt="0"/>
      <dgm:spPr/>
    </dgm:pt>
    <dgm:pt modelId="{6A9E6876-7D79-A840-9435-08F309B9CA4F}" type="pres">
      <dgm:prSet presAssocID="{C745AC81-E400-41E8-8893-168B2A44691A}" presName="ConnectLine" presStyleLbl="alignNode1" presStyleIdx="1" presStyleCnt="9"/>
      <dgm:spPr>
        <a:solidFill>
          <a:schemeClr val="accent2">
            <a:hueOff val="-181920"/>
            <a:satOff val="-10491"/>
            <a:lumOff val="1078"/>
            <a:alphaOff val="0"/>
          </a:schemeClr>
        </a:solidFill>
        <a:ln w="6350" cap="flat" cmpd="sng" algn="ctr">
          <a:solidFill>
            <a:schemeClr val="accent2">
              <a:hueOff val="-181920"/>
              <a:satOff val="-10491"/>
              <a:lumOff val="1078"/>
              <a:alphaOff val="0"/>
            </a:schemeClr>
          </a:solidFill>
          <a:prstDash val="dash"/>
          <a:miter lim="800000"/>
        </a:ln>
        <a:effectLst/>
      </dgm:spPr>
    </dgm:pt>
    <dgm:pt modelId="{83DB98C2-B5BC-7D45-87B8-F7DB66F82AAC}" type="pres">
      <dgm:prSet presAssocID="{C745AC81-E400-41E8-8893-168B2A44691A}" presName="ConnectorPoint" presStyleLbl="fgAcc1" presStyleIdx="1" presStyleCnt="9"/>
      <dgm:spPr>
        <a:solidFill>
          <a:schemeClr val="lt1">
            <a:alpha val="90000"/>
            <a:hueOff val="0"/>
            <a:satOff val="0"/>
            <a:lumOff val="0"/>
            <a:alphaOff val="0"/>
          </a:schemeClr>
        </a:solidFill>
        <a:ln w="12700" cap="flat" cmpd="sng" algn="ctr">
          <a:noFill/>
          <a:prstDash val="solid"/>
          <a:miter lim="800000"/>
        </a:ln>
        <a:effectLst/>
      </dgm:spPr>
    </dgm:pt>
    <dgm:pt modelId="{C73BCF32-E1CE-AC46-9E48-7CBD04CCCD7B}" type="pres">
      <dgm:prSet presAssocID="{C745AC81-E400-41E8-8893-168B2A44691A}" presName="EmptyPlaceHolder" presStyleCnt="0"/>
      <dgm:spPr/>
    </dgm:pt>
    <dgm:pt modelId="{451CFC96-7278-844C-B92E-3CA9A480E783}" type="pres">
      <dgm:prSet presAssocID="{DAC192BF-1444-4DE1-B8A5-A1DA77D9E57E}" presName="spaceBetweenRectangles" presStyleCnt="0"/>
      <dgm:spPr/>
    </dgm:pt>
    <dgm:pt modelId="{5B2B0307-7BFE-7B45-A144-2C144ACC7E4E}" type="pres">
      <dgm:prSet presAssocID="{D0DC8C7F-298B-4B3F-92BB-0E94DE145034}" presName="composite" presStyleCnt="0"/>
      <dgm:spPr/>
    </dgm:pt>
    <dgm:pt modelId="{27BCDBFF-973A-9E4D-960C-C7BF6C38DDDB}" type="pres">
      <dgm:prSet presAssocID="{D0DC8C7F-298B-4B3F-92BB-0E94DE145034}" presName="L1TextContainer" presStyleLbl="revTx" presStyleIdx="2" presStyleCnt="9">
        <dgm:presLayoutVars>
          <dgm:chMax val="1"/>
          <dgm:chPref val="1"/>
          <dgm:bulletEnabled val="1"/>
        </dgm:presLayoutVars>
      </dgm:prSet>
      <dgm:spPr/>
    </dgm:pt>
    <dgm:pt modelId="{247B82F9-AB3A-814B-95FF-8A9FF9205EAE}" type="pres">
      <dgm:prSet presAssocID="{D0DC8C7F-298B-4B3F-92BB-0E94DE145034}" presName="L2TextContainerWrapper" presStyleCnt="0">
        <dgm:presLayoutVars>
          <dgm:chMax val="0"/>
          <dgm:chPref val="0"/>
          <dgm:bulletEnabled val="1"/>
        </dgm:presLayoutVars>
      </dgm:prSet>
      <dgm:spPr/>
    </dgm:pt>
    <dgm:pt modelId="{1BA8096F-3322-1A47-8332-6BAAD4D0D1A6}" type="pres">
      <dgm:prSet presAssocID="{D0DC8C7F-298B-4B3F-92BB-0E94DE145034}" presName="L2TextContainer" presStyleLbl="bgAccFollowNode1" presStyleIdx="2" presStyleCnt="9"/>
      <dgm:spPr/>
    </dgm:pt>
    <dgm:pt modelId="{0A64DDED-CC4D-8D48-B46C-CC3D07E648C0}" type="pres">
      <dgm:prSet presAssocID="{D0DC8C7F-298B-4B3F-92BB-0E94DE145034}" presName="FlexibleEmptyPlaceHolder" presStyleCnt="0"/>
      <dgm:spPr/>
    </dgm:pt>
    <dgm:pt modelId="{436F243D-2A83-BA4D-A208-F94D1EC69613}" type="pres">
      <dgm:prSet presAssocID="{D0DC8C7F-298B-4B3F-92BB-0E94DE145034}" presName="ConnectLine" presStyleLbl="alignNode1" presStyleIdx="2" presStyleCnt="9"/>
      <dgm:spPr>
        <a:solidFill>
          <a:schemeClr val="accent2">
            <a:hueOff val="-363841"/>
            <a:satOff val="-20982"/>
            <a:lumOff val="2157"/>
            <a:alphaOff val="0"/>
          </a:schemeClr>
        </a:solidFill>
        <a:ln w="6350" cap="flat" cmpd="sng" algn="ctr">
          <a:solidFill>
            <a:schemeClr val="accent2">
              <a:hueOff val="-363841"/>
              <a:satOff val="-20982"/>
              <a:lumOff val="2157"/>
              <a:alphaOff val="0"/>
            </a:schemeClr>
          </a:solidFill>
          <a:prstDash val="dash"/>
          <a:miter lim="800000"/>
        </a:ln>
        <a:effectLst/>
      </dgm:spPr>
    </dgm:pt>
    <dgm:pt modelId="{A0FF796D-3ACC-4D4B-B8BF-FB887E95976E}" type="pres">
      <dgm:prSet presAssocID="{D0DC8C7F-298B-4B3F-92BB-0E94DE145034}" presName="ConnectorPoint" presStyleLbl="fgAcc1" presStyleIdx="2" presStyleCnt="9"/>
      <dgm:spPr>
        <a:solidFill>
          <a:schemeClr val="lt1">
            <a:alpha val="90000"/>
            <a:hueOff val="0"/>
            <a:satOff val="0"/>
            <a:lumOff val="0"/>
            <a:alphaOff val="0"/>
          </a:schemeClr>
        </a:solidFill>
        <a:ln w="12700" cap="flat" cmpd="sng" algn="ctr">
          <a:noFill/>
          <a:prstDash val="solid"/>
          <a:miter lim="800000"/>
        </a:ln>
        <a:effectLst/>
      </dgm:spPr>
    </dgm:pt>
    <dgm:pt modelId="{6807C8FA-A179-8B49-A161-B4E2B33E9F68}" type="pres">
      <dgm:prSet presAssocID="{D0DC8C7F-298B-4B3F-92BB-0E94DE145034}" presName="EmptyPlaceHolder" presStyleCnt="0"/>
      <dgm:spPr/>
    </dgm:pt>
    <dgm:pt modelId="{E9A3C1B4-3398-F743-BB19-B8109CDBFF74}" type="pres">
      <dgm:prSet presAssocID="{B6CF1A88-091A-48C9-ACD6-4577AE6F7A59}" presName="spaceBetweenRectangles" presStyleCnt="0"/>
      <dgm:spPr/>
    </dgm:pt>
    <dgm:pt modelId="{F4778A10-FC59-6A4C-A2E1-D56C9AC33875}" type="pres">
      <dgm:prSet presAssocID="{AA74F480-4D03-497D-B797-D992EF5F9BF3}" presName="composite" presStyleCnt="0"/>
      <dgm:spPr/>
    </dgm:pt>
    <dgm:pt modelId="{EA0A240B-D1DC-C449-BF3B-D6B64897C288}" type="pres">
      <dgm:prSet presAssocID="{AA74F480-4D03-497D-B797-D992EF5F9BF3}" presName="L1TextContainer" presStyleLbl="revTx" presStyleIdx="3" presStyleCnt="9">
        <dgm:presLayoutVars>
          <dgm:chMax val="1"/>
          <dgm:chPref val="1"/>
          <dgm:bulletEnabled val="1"/>
        </dgm:presLayoutVars>
      </dgm:prSet>
      <dgm:spPr/>
    </dgm:pt>
    <dgm:pt modelId="{4D073741-887E-DB44-BB2F-2BFAAFD2B937}" type="pres">
      <dgm:prSet presAssocID="{AA74F480-4D03-497D-B797-D992EF5F9BF3}" presName="L2TextContainerWrapper" presStyleCnt="0">
        <dgm:presLayoutVars>
          <dgm:chMax val="0"/>
          <dgm:chPref val="0"/>
          <dgm:bulletEnabled val="1"/>
        </dgm:presLayoutVars>
      </dgm:prSet>
      <dgm:spPr/>
    </dgm:pt>
    <dgm:pt modelId="{184F8CDF-A38D-8044-94D0-B3E1A5692842}" type="pres">
      <dgm:prSet presAssocID="{AA74F480-4D03-497D-B797-D992EF5F9BF3}" presName="L2TextContainer" presStyleLbl="bgAccFollowNode1" presStyleIdx="3" presStyleCnt="9"/>
      <dgm:spPr/>
    </dgm:pt>
    <dgm:pt modelId="{A3C1029C-F70A-3244-8E1E-A6AE20F13908}" type="pres">
      <dgm:prSet presAssocID="{AA74F480-4D03-497D-B797-D992EF5F9BF3}" presName="FlexibleEmptyPlaceHolder" presStyleCnt="0"/>
      <dgm:spPr/>
    </dgm:pt>
    <dgm:pt modelId="{FF34D5F3-8CA2-3047-A7BE-7663E91AD6D1}" type="pres">
      <dgm:prSet presAssocID="{AA74F480-4D03-497D-B797-D992EF5F9BF3}" presName="ConnectLine" presStyleLbl="alignNode1" presStyleIdx="3" presStyleCnt="9"/>
      <dgm:spPr>
        <a:solidFill>
          <a:schemeClr val="accent2">
            <a:hueOff val="-545761"/>
            <a:satOff val="-31473"/>
            <a:lumOff val="3235"/>
            <a:alphaOff val="0"/>
          </a:schemeClr>
        </a:solidFill>
        <a:ln w="6350" cap="flat" cmpd="sng" algn="ctr">
          <a:solidFill>
            <a:schemeClr val="accent2">
              <a:hueOff val="-545761"/>
              <a:satOff val="-31473"/>
              <a:lumOff val="3235"/>
              <a:alphaOff val="0"/>
            </a:schemeClr>
          </a:solidFill>
          <a:prstDash val="dash"/>
          <a:miter lim="800000"/>
        </a:ln>
        <a:effectLst/>
      </dgm:spPr>
    </dgm:pt>
    <dgm:pt modelId="{D5DF47EC-13CC-F747-90FB-C719F4C1BEA7}" type="pres">
      <dgm:prSet presAssocID="{AA74F480-4D03-497D-B797-D992EF5F9BF3}" presName="ConnectorPoint" presStyleLbl="fgAcc1" presStyleIdx="3" presStyleCnt="9"/>
      <dgm:spPr>
        <a:solidFill>
          <a:schemeClr val="lt1">
            <a:alpha val="90000"/>
            <a:hueOff val="0"/>
            <a:satOff val="0"/>
            <a:lumOff val="0"/>
            <a:alphaOff val="0"/>
          </a:schemeClr>
        </a:solidFill>
        <a:ln w="12700" cap="flat" cmpd="sng" algn="ctr">
          <a:noFill/>
          <a:prstDash val="solid"/>
          <a:miter lim="800000"/>
        </a:ln>
        <a:effectLst/>
      </dgm:spPr>
    </dgm:pt>
    <dgm:pt modelId="{71561361-699F-984A-B9BE-F302FC77D373}" type="pres">
      <dgm:prSet presAssocID="{AA74F480-4D03-497D-B797-D992EF5F9BF3}" presName="EmptyPlaceHolder" presStyleCnt="0"/>
      <dgm:spPr/>
    </dgm:pt>
    <dgm:pt modelId="{71A89A2C-23BE-E747-A054-E32113DB9525}" type="pres">
      <dgm:prSet presAssocID="{D0EA7137-4372-4BB1-8E03-1D1C2AFAB263}" presName="spaceBetweenRectangles" presStyleCnt="0"/>
      <dgm:spPr/>
    </dgm:pt>
    <dgm:pt modelId="{B8BF2F2E-4660-D343-B9CF-EEC5DBDAE981}" type="pres">
      <dgm:prSet presAssocID="{0AC7A587-C34C-4913-BC89-B87495FA4F64}" presName="composite" presStyleCnt="0"/>
      <dgm:spPr/>
    </dgm:pt>
    <dgm:pt modelId="{B9CC8870-6939-E14B-B52F-A93716D9D8FE}" type="pres">
      <dgm:prSet presAssocID="{0AC7A587-C34C-4913-BC89-B87495FA4F64}" presName="L1TextContainer" presStyleLbl="revTx" presStyleIdx="4" presStyleCnt="9">
        <dgm:presLayoutVars>
          <dgm:chMax val="1"/>
          <dgm:chPref val="1"/>
          <dgm:bulletEnabled val="1"/>
        </dgm:presLayoutVars>
      </dgm:prSet>
      <dgm:spPr/>
    </dgm:pt>
    <dgm:pt modelId="{02EF19C6-4895-A24C-A1AE-F7CA95E90050}" type="pres">
      <dgm:prSet presAssocID="{0AC7A587-C34C-4913-BC89-B87495FA4F64}" presName="L2TextContainerWrapper" presStyleCnt="0">
        <dgm:presLayoutVars>
          <dgm:chMax val="0"/>
          <dgm:chPref val="0"/>
          <dgm:bulletEnabled val="1"/>
        </dgm:presLayoutVars>
      </dgm:prSet>
      <dgm:spPr/>
    </dgm:pt>
    <dgm:pt modelId="{BE4B2005-B0F8-074A-B5A1-9B644086155C}" type="pres">
      <dgm:prSet presAssocID="{0AC7A587-C34C-4913-BC89-B87495FA4F64}" presName="L2TextContainer" presStyleLbl="bgAccFollowNode1" presStyleIdx="4" presStyleCnt="9"/>
      <dgm:spPr/>
    </dgm:pt>
    <dgm:pt modelId="{E3D15B18-DC21-E64A-8319-34D6A31871F7}" type="pres">
      <dgm:prSet presAssocID="{0AC7A587-C34C-4913-BC89-B87495FA4F64}" presName="FlexibleEmptyPlaceHolder" presStyleCnt="0"/>
      <dgm:spPr/>
    </dgm:pt>
    <dgm:pt modelId="{E4A1103E-B1BC-634B-B263-F369DED28B0D}" type="pres">
      <dgm:prSet presAssocID="{0AC7A587-C34C-4913-BC89-B87495FA4F64}" presName="ConnectLine" presStyleLbl="alignNode1" presStyleIdx="4" presStyleCnt="9"/>
      <dgm:spPr>
        <a:solidFill>
          <a:schemeClr val="accent2">
            <a:hueOff val="-727682"/>
            <a:satOff val="-41964"/>
            <a:lumOff val="4314"/>
            <a:alphaOff val="0"/>
          </a:schemeClr>
        </a:solidFill>
        <a:ln w="6350" cap="flat" cmpd="sng" algn="ctr">
          <a:solidFill>
            <a:schemeClr val="accent2">
              <a:hueOff val="-727682"/>
              <a:satOff val="-41964"/>
              <a:lumOff val="4314"/>
              <a:alphaOff val="0"/>
            </a:schemeClr>
          </a:solidFill>
          <a:prstDash val="dash"/>
          <a:miter lim="800000"/>
        </a:ln>
        <a:effectLst/>
      </dgm:spPr>
    </dgm:pt>
    <dgm:pt modelId="{A789DF36-D32A-B549-AB76-4E9311E228DB}" type="pres">
      <dgm:prSet presAssocID="{0AC7A587-C34C-4913-BC89-B87495FA4F64}" presName="ConnectorPoint" presStyleLbl="fgAcc1" presStyleIdx="4" presStyleCnt="9"/>
      <dgm:spPr>
        <a:solidFill>
          <a:schemeClr val="lt1">
            <a:alpha val="90000"/>
            <a:hueOff val="0"/>
            <a:satOff val="0"/>
            <a:lumOff val="0"/>
            <a:alphaOff val="0"/>
          </a:schemeClr>
        </a:solidFill>
        <a:ln w="12700" cap="flat" cmpd="sng" algn="ctr">
          <a:noFill/>
          <a:prstDash val="solid"/>
          <a:miter lim="800000"/>
        </a:ln>
        <a:effectLst/>
      </dgm:spPr>
    </dgm:pt>
    <dgm:pt modelId="{A7E481B3-68FD-CA4A-9294-7391C80D752E}" type="pres">
      <dgm:prSet presAssocID="{0AC7A587-C34C-4913-BC89-B87495FA4F64}" presName="EmptyPlaceHolder" presStyleCnt="0"/>
      <dgm:spPr/>
    </dgm:pt>
    <dgm:pt modelId="{FE33A9E9-A4E9-4649-8DC4-18C313FE1B90}" type="pres">
      <dgm:prSet presAssocID="{BFAEE852-7A4D-4D96-AC83-AC0259FB7491}" presName="spaceBetweenRectangles" presStyleCnt="0"/>
      <dgm:spPr/>
    </dgm:pt>
    <dgm:pt modelId="{7D5F5E08-DF57-444A-BAFA-B855E8E989D3}" type="pres">
      <dgm:prSet presAssocID="{095BC918-8B91-47EA-82D8-38DABA6CF665}" presName="composite" presStyleCnt="0"/>
      <dgm:spPr/>
    </dgm:pt>
    <dgm:pt modelId="{6A477A75-C20F-BD4B-A9FE-EC3773C1D136}" type="pres">
      <dgm:prSet presAssocID="{095BC918-8B91-47EA-82D8-38DABA6CF665}" presName="L1TextContainer" presStyleLbl="revTx" presStyleIdx="5" presStyleCnt="9">
        <dgm:presLayoutVars>
          <dgm:chMax val="1"/>
          <dgm:chPref val="1"/>
          <dgm:bulletEnabled val="1"/>
        </dgm:presLayoutVars>
      </dgm:prSet>
      <dgm:spPr/>
    </dgm:pt>
    <dgm:pt modelId="{ECEE4062-0860-EC4D-9E77-C4EBD6B17202}" type="pres">
      <dgm:prSet presAssocID="{095BC918-8B91-47EA-82D8-38DABA6CF665}" presName="L2TextContainerWrapper" presStyleCnt="0">
        <dgm:presLayoutVars>
          <dgm:chMax val="0"/>
          <dgm:chPref val="0"/>
          <dgm:bulletEnabled val="1"/>
        </dgm:presLayoutVars>
      </dgm:prSet>
      <dgm:spPr/>
    </dgm:pt>
    <dgm:pt modelId="{63C94803-3A82-104A-8B6C-C8ED9F969B80}" type="pres">
      <dgm:prSet presAssocID="{095BC918-8B91-47EA-82D8-38DABA6CF665}" presName="L2TextContainer" presStyleLbl="bgAccFollowNode1" presStyleIdx="5" presStyleCnt="9"/>
      <dgm:spPr/>
    </dgm:pt>
    <dgm:pt modelId="{BB0A7CE0-5448-2842-9DCD-085ECEFBC142}" type="pres">
      <dgm:prSet presAssocID="{095BC918-8B91-47EA-82D8-38DABA6CF665}" presName="FlexibleEmptyPlaceHolder" presStyleCnt="0"/>
      <dgm:spPr/>
    </dgm:pt>
    <dgm:pt modelId="{9B42774E-9325-7D4F-8FC7-0248EF489E54}" type="pres">
      <dgm:prSet presAssocID="{095BC918-8B91-47EA-82D8-38DABA6CF665}" presName="ConnectLine" presStyleLbl="alignNode1" presStyleIdx="5" presStyleCnt="9"/>
      <dgm:spPr>
        <a:solidFill>
          <a:schemeClr val="accent2">
            <a:hueOff val="-909602"/>
            <a:satOff val="-52455"/>
            <a:lumOff val="5392"/>
            <a:alphaOff val="0"/>
          </a:schemeClr>
        </a:solidFill>
        <a:ln w="6350" cap="flat" cmpd="sng" algn="ctr">
          <a:solidFill>
            <a:schemeClr val="accent2">
              <a:hueOff val="-909602"/>
              <a:satOff val="-52455"/>
              <a:lumOff val="5392"/>
              <a:alphaOff val="0"/>
            </a:schemeClr>
          </a:solidFill>
          <a:prstDash val="dash"/>
          <a:miter lim="800000"/>
        </a:ln>
        <a:effectLst/>
      </dgm:spPr>
    </dgm:pt>
    <dgm:pt modelId="{91708FFE-CCF4-6645-AD1C-BA6C58947977}" type="pres">
      <dgm:prSet presAssocID="{095BC918-8B91-47EA-82D8-38DABA6CF665}" presName="ConnectorPoint" presStyleLbl="fgAcc1" presStyleIdx="5" presStyleCnt="9"/>
      <dgm:spPr>
        <a:solidFill>
          <a:schemeClr val="lt1">
            <a:alpha val="90000"/>
            <a:hueOff val="0"/>
            <a:satOff val="0"/>
            <a:lumOff val="0"/>
            <a:alphaOff val="0"/>
          </a:schemeClr>
        </a:solidFill>
        <a:ln w="12700" cap="flat" cmpd="sng" algn="ctr">
          <a:noFill/>
          <a:prstDash val="solid"/>
          <a:miter lim="800000"/>
        </a:ln>
        <a:effectLst/>
      </dgm:spPr>
    </dgm:pt>
    <dgm:pt modelId="{43D96B22-4D54-A040-925B-CD4E8105C78D}" type="pres">
      <dgm:prSet presAssocID="{095BC918-8B91-47EA-82D8-38DABA6CF665}" presName="EmptyPlaceHolder" presStyleCnt="0"/>
      <dgm:spPr/>
    </dgm:pt>
    <dgm:pt modelId="{9843AF2A-8BA0-CF4C-B9E5-9754E3A76F37}" type="pres">
      <dgm:prSet presAssocID="{E66086F8-6B44-462B-A0DE-2ACDC8D34997}" presName="spaceBetweenRectangles" presStyleCnt="0"/>
      <dgm:spPr/>
    </dgm:pt>
    <dgm:pt modelId="{0D638EB7-79B9-BE4C-8D0C-583B151D52D0}" type="pres">
      <dgm:prSet presAssocID="{575A1D5E-DF14-4BA6-BB4D-F4F757B3B993}" presName="composite" presStyleCnt="0"/>
      <dgm:spPr/>
    </dgm:pt>
    <dgm:pt modelId="{781FF024-3F65-4C4E-B147-AE2EF0ECF6A0}" type="pres">
      <dgm:prSet presAssocID="{575A1D5E-DF14-4BA6-BB4D-F4F757B3B993}" presName="L1TextContainer" presStyleLbl="revTx" presStyleIdx="6" presStyleCnt="9">
        <dgm:presLayoutVars>
          <dgm:chMax val="1"/>
          <dgm:chPref val="1"/>
          <dgm:bulletEnabled val="1"/>
        </dgm:presLayoutVars>
      </dgm:prSet>
      <dgm:spPr/>
    </dgm:pt>
    <dgm:pt modelId="{D0BFF050-3D4B-904C-8E1A-3109DDBDA8B5}" type="pres">
      <dgm:prSet presAssocID="{575A1D5E-DF14-4BA6-BB4D-F4F757B3B993}" presName="L2TextContainerWrapper" presStyleCnt="0">
        <dgm:presLayoutVars>
          <dgm:chMax val="0"/>
          <dgm:chPref val="0"/>
          <dgm:bulletEnabled val="1"/>
        </dgm:presLayoutVars>
      </dgm:prSet>
      <dgm:spPr/>
    </dgm:pt>
    <dgm:pt modelId="{C61D1208-DE0F-EC40-85B1-5F63E9EE2B35}" type="pres">
      <dgm:prSet presAssocID="{575A1D5E-DF14-4BA6-BB4D-F4F757B3B993}" presName="L2TextContainer" presStyleLbl="bgAccFollowNode1" presStyleIdx="6" presStyleCnt="9"/>
      <dgm:spPr/>
    </dgm:pt>
    <dgm:pt modelId="{6F2C966C-D7EC-464C-B40D-0187D282D91D}" type="pres">
      <dgm:prSet presAssocID="{575A1D5E-DF14-4BA6-BB4D-F4F757B3B993}" presName="FlexibleEmptyPlaceHolder" presStyleCnt="0"/>
      <dgm:spPr/>
    </dgm:pt>
    <dgm:pt modelId="{77887F41-C3C8-0F4E-8C2F-6BA207A55241}" type="pres">
      <dgm:prSet presAssocID="{575A1D5E-DF14-4BA6-BB4D-F4F757B3B993}" presName="ConnectLine" presStyleLbl="alignNode1" presStyleIdx="6" presStyleCnt="9"/>
      <dgm:spPr>
        <a:solidFill>
          <a:schemeClr val="accent2">
            <a:hueOff val="-1091522"/>
            <a:satOff val="-62946"/>
            <a:lumOff val="6471"/>
            <a:alphaOff val="0"/>
          </a:schemeClr>
        </a:solidFill>
        <a:ln w="6350" cap="flat" cmpd="sng" algn="ctr">
          <a:solidFill>
            <a:schemeClr val="accent2">
              <a:hueOff val="-1091522"/>
              <a:satOff val="-62946"/>
              <a:lumOff val="6471"/>
              <a:alphaOff val="0"/>
            </a:schemeClr>
          </a:solidFill>
          <a:prstDash val="dash"/>
          <a:miter lim="800000"/>
        </a:ln>
        <a:effectLst/>
      </dgm:spPr>
    </dgm:pt>
    <dgm:pt modelId="{8D3F61C2-E709-0C4A-92A2-0FCFC57763D1}" type="pres">
      <dgm:prSet presAssocID="{575A1D5E-DF14-4BA6-BB4D-F4F757B3B993}" presName="ConnectorPoint" presStyleLbl="fgAcc1" presStyleIdx="6" presStyleCnt="9"/>
      <dgm:spPr>
        <a:solidFill>
          <a:schemeClr val="lt1">
            <a:alpha val="90000"/>
            <a:hueOff val="0"/>
            <a:satOff val="0"/>
            <a:lumOff val="0"/>
            <a:alphaOff val="0"/>
          </a:schemeClr>
        </a:solidFill>
        <a:ln w="12700" cap="flat" cmpd="sng" algn="ctr">
          <a:noFill/>
          <a:prstDash val="solid"/>
          <a:miter lim="800000"/>
        </a:ln>
        <a:effectLst/>
      </dgm:spPr>
    </dgm:pt>
    <dgm:pt modelId="{C0E75150-25C7-9445-BB30-A4C7957D92CA}" type="pres">
      <dgm:prSet presAssocID="{575A1D5E-DF14-4BA6-BB4D-F4F757B3B993}" presName="EmptyPlaceHolder" presStyleCnt="0"/>
      <dgm:spPr/>
    </dgm:pt>
    <dgm:pt modelId="{860F9AFA-A119-A441-A6A6-A97F8A507A41}" type="pres">
      <dgm:prSet presAssocID="{4B075EDC-D309-468B-98BC-4C4CB3A24323}" presName="spaceBetweenRectangles" presStyleCnt="0"/>
      <dgm:spPr/>
    </dgm:pt>
    <dgm:pt modelId="{3F21D044-7B7F-3447-A05C-A9274B2F504A}" type="pres">
      <dgm:prSet presAssocID="{BB4D996A-7C33-4D8B-8B08-628B90F6DB23}" presName="composite" presStyleCnt="0"/>
      <dgm:spPr/>
    </dgm:pt>
    <dgm:pt modelId="{350AA4D3-DAF7-CE42-BE28-233D0062DCC8}" type="pres">
      <dgm:prSet presAssocID="{BB4D996A-7C33-4D8B-8B08-628B90F6DB23}" presName="L1TextContainer" presStyleLbl="revTx" presStyleIdx="7" presStyleCnt="9">
        <dgm:presLayoutVars>
          <dgm:chMax val="1"/>
          <dgm:chPref val="1"/>
          <dgm:bulletEnabled val="1"/>
        </dgm:presLayoutVars>
      </dgm:prSet>
      <dgm:spPr/>
    </dgm:pt>
    <dgm:pt modelId="{5E1294E6-BF4F-0841-B669-07F1DDDDCE02}" type="pres">
      <dgm:prSet presAssocID="{BB4D996A-7C33-4D8B-8B08-628B90F6DB23}" presName="L2TextContainerWrapper" presStyleCnt="0">
        <dgm:presLayoutVars>
          <dgm:chMax val="0"/>
          <dgm:chPref val="0"/>
          <dgm:bulletEnabled val="1"/>
        </dgm:presLayoutVars>
      </dgm:prSet>
      <dgm:spPr/>
    </dgm:pt>
    <dgm:pt modelId="{BAA348AE-1A1E-B141-B0A0-9DC7C656F5BB}" type="pres">
      <dgm:prSet presAssocID="{BB4D996A-7C33-4D8B-8B08-628B90F6DB23}" presName="L2TextContainer" presStyleLbl="bgAccFollowNode1" presStyleIdx="7" presStyleCnt="9"/>
      <dgm:spPr/>
    </dgm:pt>
    <dgm:pt modelId="{88A64BED-DE52-FC44-9E83-E168DF726D2E}" type="pres">
      <dgm:prSet presAssocID="{BB4D996A-7C33-4D8B-8B08-628B90F6DB23}" presName="FlexibleEmptyPlaceHolder" presStyleCnt="0"/>
      <dgm:spPr/>
    </dgm:pt>
    <dgm:pt modelId="{C2C0EC87-60BF-224B-BD95-11CACAB4BAE2}" type="pres">
      <dgm:prSet presAssocID="{BB4D996A-7C33-4D8B-8B08-628B90F6DB23}" presName="ConnectLine" presStyleLbl="alignNode1" presStyleIdx="7" presStyleCnt="9"/>
      <dgm:spPr>
        <a:solidFill>
          <a:schemeClr val="accent2">
            <a:hueOff val="-1273443"/>
            <a:satOff val="-73437"/>
            <a:lumOff val="7549"/>
            <a:alphaOff val="0"/>
          </a:schemeClr>
        </a:solidFill>
        <a:ln w="6350" cap="flat" cmpd="sng" algn="ctr">
          <a:solidFill>
            <a:schemeClr val="accent2">
              <a:hueOff val="-1273443"/>
              <a:satOff val="-73437"/>
              <a:lumOff val="7549"/>
              <a:alphaOff val="0"/>
            </a:schemeClr>
          </a:solidFill>
          <a:prstDash val="dash"/>
          <a:miter lim="800000"/>
        </a:ln>
        <a:effectLst/>
      </dgm:spPr>
    </dgm:pt>
    <dgm:pt modelId="{60B70A73-998B-644B-95E4-C0F10131D6B7}" type="pres">
      <dgm:prSet presAssocID="{BB4D996A-7C33-4D8B-8B08-628B90F6DB23}" presName="ConnectorPoint" presStyleLbl="fgAcc1" presStyleIdx="7" presStyleCnt="9"/>
      <dgm:spPr>
        <a:solidFill>
          <a:schemeClr val="lt1">
            <a:alpha val="90000"/>
            <a:hueOff val="0"/>
            <a:satOff val="0"/>
            <a:lumOff val="0"/>
            <a:alphaOff val="0"/>
          </a:schemeClr>
        </a:solidFill>
        <a:ln w="12700" cap="flat" cmpd="sng" algn="ctr">
          <a:noFill/>
          <a:prstDash val="solid"/>
          <a:miter lim="800000"/>
        </a:ln>
        <a:effectLst/>
      </dgm:spPr>
    </dgm:pt>
    <dgm:pt modelId="{35DEE991-0F97-7644-A705-4AC6D252F3DC}" type="pres">
      <dgm:prSet presAssocID="{BB4D996A-7C33-4D8B-8B08-628B90F6DB23}" presName="EmptyPlaceHolder" presStyleCnt="0"/>
      <dgm:spPr/>
    </dgm:pt>
    <dgm:pt modelId="{B4A1C7E6-60C3-084D-8EF6-841AB546806F}" type="pres">
      <dgm:prSet presAssocID="{D3D543BC-E974-4F45-99ED-C7B2EFE7D9A5}" presName="spaceBetweenRectangles" presStyleCnt="0"/>
      <dgm:spPr/>
    </dgm:pt>
    <dgm:pt modelId="{46C9F2D2-5CD2-204C-B9A7-B7AEC826B1D4}" type="pres">
      <dgm:prSet presAssocID="{3286F362-DCDE-4BBC-8E32-94590C4CC372}" presName="composite" presStyleCnt="0"/>
      <dgm:spPr/>
    </dgm:pt>
    <dgm:pt modelId="{8BF26939-9436-604A-B35B-B241DADB6D85}" type="pres">
      <dgm:prSet presAssocID="{3286F362-DCDE-4BBC-8E32-94590C4CC372}" presName="L1TextContainer" presStyleLbl="revTx" presStyleIdx="8" presStyleCnt="9">
        <dgm:presLayoutVars>
          <dgm:chMax val="1"/>
          <dgm:chPref val="1"/>
          <dgm:bulletEnabled val="1"/>
        </dgm:presLayoutVars>
      </dgm:prSet>
      <dgm:spPr/>
    </dgm:pt>
    <dgm:pt modelId="{A3F36D2D-8920-A244-9F23-7CDEF22BB831}" type="pres">
      <dgm:prSet presAssocID="{3286F362-DCDE-4BBC-8E32-94590C4CC372}" presName="L2TextContainerWrapper" presStyleCnt="0">
        <dgm:presLayoutVars>
          <dgm:chMax val="0"/>
          <dgm:chPref val="0"/>
          <dgm:bulletEnabled val="1"/>
        </dgm:presLayoutVars>
      </dgm:prSet>
      <dgm:spPr/>
    </dgm:pt>
    <dgm:pt modelId="{204CDEF9-02BB-F743-BE43-EBE856566533}" type="pres">
      <dgm:prSet presAssocID="{3286F362-DCDE-4BBC-8E32-94590C4CC372}" presName="L2TextContainer" presStyleLbl="bgAccFollowNode1" presStyleIdx="8" presStyleCnt="9"/>
      <dgm:spPr/>
    </dgm:pt>
    <dgm:pt modelId="{2F5B2227-094D-3546-ABAD-A81532A78AF4}" type="pres">
      <dgm:prSet presAssocID="{3286F362-DCDE-4BBC-8E32-94590C4CC372}" presName="FlexibleEmptyPlaceHolder" presStyleCnt="0"/>
      <dgm:spPr/>
    </dgm:pt>
    <dgm:pt modelId="{537F0525-BABD-8D4F-85A5-98D0AE70230F}" type="pres">
      <dgm:prSet presAssocID="{3286F362-DCDE-4BBC-8E32-94590C4CC372}" presName="ConnectLine" presStyleLbl="alignNode1" presStyleIdx="8" presStyleCnt="9"/>
      <dgm:spPr>
        <a:solidFill>
          <a:schemeClr val="accent2">
            <a:hueOff val="-1455363"/>
            <a:satOff val="-83928"/>
            <a:lumOff val="8628"/>
            <a:alphaOff val="0"/>
          </a:schemeClr>
        </a:solidFill>
        <a:ln w="6350" cap="flat" cmpd="sng" algn="ctr">
          <a:solidFill>
            <a:schemeClr val="accent2">
              <a:hueOff val="-1455363"/>
              <a:satOff val="-83928"/>
              <a:lumOff val="8628"/>
              <a:alphaOff val="0"/>
            </a:schemeClr>
          </a:solidFill>
          <a:prstDash val="dash"/>
          <a:miter lim="800000"/>
        </a:ln>
        <a:effectLst/>
      </dgm:spPr>
    </dgm:pt>
    <dgm:pt modelId="{64AD2B52-B12D-AE4F-AC40-9CD831F6862D}" type="pres">
      <dgm:prSet presAssocID="{3286F362-DCDE-4BBC-8E32-94590C4CC372}" presName="ConnectorPoint" presStyleLbl="fgAcc1" presStyleIdx="8" presStyleCnt="9"/>
      <dgm:spPr>
        <a:solidFill>
          <a:schemeClr val="lt1">
            <a:alpha val="90000"/>
            <a:hueOff val="0"/>
            <a:satOff val="0"/>
            <a:lumOff val="0"/>
            <a:alphaOff val="0"/>
          </a:schemeClr>
        </a:solidFill>
        <a:ln w="12700" cap="flat" cmpd="sng" algn="ctr">
          <a:noFill/>
          <a:prstDash val="solid"/>
          <a:miter lim="800000"/>
        </a:ln>
        <a:effectLst/>
      </dgm:spPr>
    </dgm:pt>
    <dgm:pt modelId="{3DE71768-62E9-574F-B496-B33CEDE537D1}" type="pres">
      <dgm:prSet presAssocID="{3286F362-DCDE-4BBC-8E32-94590C4CC372}" presName="EmptyPlaceHolder" presStyleCnt="0"/>
      <dgm:spPr/>
    </dgm:pt>
  </dgm:ptLst>
  <dgm:cxnLst>
    <dgm:cxn modelId="{80196909-8E45-1E46-9B28-104E9AC4A94F}" type="presOf" srcId="{7F35F4C9-0036-4279-B80D-3A41B0A6C69F}" destId="{FAE6EAC7-BE8F-9546-9726-B443E2091FC5}" srcOrd="0" destOrd="0" presId="urn:microsoft.com/office/officeart/2017/3/layout/HorizontalPathTimeline"/>
    <dgm:cxn modelId="{B7C2510C-79C4-C04D-AADF-D335B99CF4C6}" type="presOf" srcId="{2E258A08-FC2D-4529-AADB-7C162EC048FD}" destId="{184F8CDF-A38D-8044-94D0-B3E1A5692842}" srcOrd="0" destOrd="0" presId="urn:microsoft.com/office/officeart/2017/3/layout/HorizontalPathTimeline"/>
    <dgm:cxn modelId="{4B77910E-E1DD-4D46-86C1-4563E0890C02}" srcId="{AA74F480-4D03-497D-B797-D992EF5F9BF3}" destId="{2E258A08-FC2D-4529-AADB-7C162EC048FD}" srcOrd="0" destOrd="0" parTransId="{38BE96C9-EE2E-4E5B-80EF-A24251FCB730}" sibTransId="{2FB76D7E-190E-493B-9991-6396B301C6D7}"/>
    <dgm:cxn modelId="{D622640F-4E95-3A4A-B322-71263746226B}" type="presOf" srcId="{FD7B5A70-1D30-49C1-BA39-799EF3E1DA4B}" destId="{204CDEF9-02BB-F743-BE43-EBE856566533}" srcOrd="0" destOrd="0" presId="urn:microsoft.com/office/officeart/2017/3/layout/HorizontalPathTimeline"/>
    <dgm:cxn modelId="{60E51A11-9B8C-D94D-BD90-5B9EA62D200B}" type="presOf" srcId="{3286F362-DCDE-4BBC-8E32-94590C4CC372}" destId="{8BF26939-9436-604A-B35B-B241DADB6D85}" srcOrd="0" destOrd="0" presId="urn:microsoft.com/office/officeart/2017/3/layout/HorizontalPathTimeline"/>
    <dgm:cxn modelId="{7E88FD14-67FB-C643-8939-73475C2002D1}" type="presOf" srcId="{31ECB596-6E76-494C-8A76-27A43FEEE6ED}" destId="{C61D1208-DE0F-EC40-85B1-5F63E9EE2B35}" srcOrd="0" destOrd="0" presId="urn:microsoft.com/office/officeart/2017/3/layout/HorizontalPathTimeline"/>
    <dgm:cxn modelId="{4444C61A-7DF3-5344-81B2-5349C3A084CA}" type="presOf" srcId="{C745AC81-E400-41E8-8893-168B2A44691A}" destId="{224569F0-39D8-4040-8D17-678507D2C3AE}" srcOrd="0" destOrd="0" presId="urn:microsoft.com/office/officeart/2017/3/layout/HorizontalPathTimeline"/>
    <dgm:cxn modelId="{F750C723-9027-AA48-9A26-5FD58C16AFBC}" type="presOf" srcId="{0AC7A587-C34C-4913-BC89-B87495FA4F64}" destId="{B9CC8870-6939-E14B-B52F-A93716D9D8FE}" srcOrd="0" destOrd="0" presId="urn:microsoft.com/office/officeart/2017/3/layout/HorizontalPathTimeline"/>
    <dgm:cxn modelId="{01D62127-E0D9-EB4C-A0EB-CD09F84D2D29}" type="presOf" srcId="{654A2FCE-C9B7-4B28-A8E3-F8B28028DB49}" destId="{6A800ACE-55B4-274E-9252-473271A7465F}" srcOrd="0" destOrd="0" presId="urn:microsoft.com/office/officeart/2017/3/layout/HorizontalPathTimeline"/>
    <dgm:cxn modelId="{D184AE27-76EA-49CA-9E6A-218086B6E5A6}" srcId="{7F35F4C9-0036-4279-B80D-3A41B0A6C69F}" destId="{0AC7A587-C34C-4913-BC89-B87495FA4F64}" srcOrd="4" destOrd="0" parTransId="{7B431685-8368-45E1-985F-F38341A982E9}" sibTransId="{BFAEE852-7A4D-4D96-AC83-AC0259FB7491}"/>
    <dgm:cxn modelId="{21937635-C39B-384F-9E85-B179BFE54770}" type="presOf" srcId="{27B9D748-C970-494C-999B-AA58492586B6}" destId="{DA62D098-A845-204F-BC9D-547749D31638}" srcOrd="0" destOrd="0" presId="urn:microsoft.com/office/officeart/2017/3/layout/HorizontalPathTimeline"/>
    <dgm:cxn modelId="{D8C3033D-C572-4666-AAF5-DB31033E1538}" srcId="{7F35F4C9-0036-4279-B80D-3A41B0A6C69F}" destId="{BB4D996A-7C33-4D8B-8B08-628B90F6DB23}" srcOrd="7" destOrd="0" parTransId="{135A3874-8A90-4C65-BA3F-4C5BA68B04FA}" sibTransId="{D3D543BC-E974-4F45-99ED-C7B2EFE7D9A5}"/>
    <dgm:cxn modelId="{21333443-AE19-4FA1-81CA-D1C47B7052CD}" srcId="{7F35F4C9-0036-4279-B80D-3A41B0A6C69F}" destId="{095BC918-8B91-47EA-82D8-38DABA6CF665}" srcOrd="5" destOrd="0" parTransId="{B30BC891-9456-49B3-9F0D-922DE7852982}" sibTransId="{E66086F8-6B44-462B-A0DE-2ACDC8D34997}"/>
    <dgm:cxn modelId="{A3D9D54A-A473-5443-A05A-90AB15AE1006}" type="presOf" srcId="{BB4D996A-7C33-4D8B-8B08-628B90F6DB23}" destId="{350AA4D3-DAF7-CE42-BE28-233D0062DCC8}" srcOrd="0" destOrd="0" presId="urn:microsoft.com/office/officeart/2017/3/layout/HorizontalPathTimeline"/>
    <dgm:cxn modelId="{3A58F24F-10B0-8741-87BE-8C36A77FA0BF}" type="presOf" srcId="{D0DC8C7F-298B-4B3F-92BB-0E94DE145034}" destId="{27BCDBFF-973A-9E4D-960C-C7BF6C38DDDB}" srcOrd="0" destOrd="0" presId="urn:microsoft.com/office/officeart/2017/3/layout/HorizontalPathTimeline"/>
    <dgm:cxn modelId="{65472551-D235-45A5-A710-3B51E7EECB2A}" srcId="{095BC918-8B91-47EA-82D8-38DABA6CF665}" destId="{3A847FF2-082A-40DD-97A5-509CD5D01978}" srcOrd="0" destOrd="0" parTransId="{18B6845D-F401-4860-9DEC-B0D442ABD805}" sibTransId="{985E0E38-8D26-48E1-8460-6EDE72848737}"/>
    <dgm:cxn modelId="{63E07257-0A0B-490E-AB31-5DB9540A9AEA}" srcId="{7F35F4C9-0036-4279-B80D-3A41B0A6C69F}" destId="{AA74F480-4D03-497D-B797-D992EF5F9BF3}" srcOrd="3" destOrd="0" parTransId="{0C4DEDA3-6B06-4837-B400-2FA89319CABA}" sibTransId="{D0EA7137-4372-4BB1-8E03-1D1C2AFAB263}"/>
    <dgm:cxn modelId="{4A9B6766-9564-5C42-8F3B-E97829BF3C54}" type="presOf" srcId="{AA74F480-4D03-497D-B797-D992EF5F9BF3}" destId="{EA0A240B-D1DC-C449-BF3B-D6B64897C288}" srcOrd="0" destOrd="0" presId="urn:microsoft.com/office/officeart/2017/3/layout/HorizontalPathTimeline"/>
    <dgm:cxn modelId="{B20F2E70-AB7F-40B0-9350-17EBE1FF00F7}" srcId="{F180AD63-01C8-4BD7-A64A-BEC1DEC25389}" destId="{27B9D748-C970-494C-999B-AA58492586B6}" srcOrd="0" destOrd="0" parTransId="{22448372-0B57-4B69-8E90-E669A68BB222}" sibTransId="{3F1C9983-E156-4348-B02D-98D96AF8FD2F}"/>
    <dgm:cxn modelId="{372EB171-388E-4349-820D-31EC6F0E608E}" srcId="{7F35F4C9-0036-4279-B80D-3A41B0A6C69F}" destId="{3286F362-DCDE-4BBC-8E32-94590C4CC372}" srcOrd="8" destOrd="0" parTransId="{399DBF44-588F-4C3D-B2C4-C3262AC4BF6B}" sibTransId="{1CB71E8F-67F7-467F-A684-E3AF4BA4FC99}"/>
    <dgm:cxn modelId="{DC04AB77-BD1F-F746-848C-A4517423400C}" type="presOf" srcId="{3A847FF2-082A-40DD-97A5-509CD5D01978}" destId="{63C94803-3A82-104A-8B6C-C8ED9F969B80}" srcOrd="0" destOrd="0" presId="urn:microsoft.com/office/officeart/2017/3/layout/HorizontalPathTimeline"/>
    <dgm:cxn modelId="{FA8DC577-8016-A74D-819D-ECDBFE0B0920}" type="presOf" srcId="{575A1D5E-DF14-4BA6-BB4D-F4F757B3B993}" destId="{781FF024-3F65-4C4E-B147-AE2EF0ECF6A0}" srcOrd="0" destOrd="0" presId="urn:microsoft.com/office/officeart/2017/3/layout/HorizontalPathTimeline"/>
    <dgm:cxn modelId="{D7C1D677-E6CF-BB4F-89E4-88DD6BE36985}" type="presOf" srcId="{F180AD63-01C8-4BD7-A64A-BEC1DEC25389}" destId="{51AC737E-0F50-F94E-9BA4-7BB1DDB1A170}" srcOrd="0" destOrd="0" presId="urn:microsoft.com/office/officeart/2017/3/layout/HorizontalPathTimeline"/>
    <dgm:cxn modelId="{9E5F9C79-4489-47E6-850C-961FACF95739}" srcId="{7F35F4C9-0036-4279-B80D-3A41B0A6C69F}" destId="{F180AD63-01C8-4BD7-A64A-BEC1DEC25389}" srcOrd="0" destOrd="0" parTransId="{1BEB39C4-6207-42FD-A2ED-54A0BBE00936}" sibTransId="{B063F6F2-6A89-4856-99DE-3DB3B41B8DAF}"/>
    <dgm:cxn modelId="{FF4F6B7F-A769-485E-9757-73E2222FC3CE}" srcId="{7F35F4C9-0036-4279-B80D-3A41B0A6C69F}" destId="{D0DC8C7F-298B-4B3F-92BB-0E94DE145034}" srcOrd="2" destOrd="0" parTransId="{0A50D809-BEF3-410D-A313-BD47C902765D}" sibTransId="{B6CF1A88-091A-48C9-ACD6-4577AE6F7A59}"/>
    <dgm:cxn modelId="{DE7F2C8E-ED9A-4F68-8F26-C83021E24922}" srcId="{7F35F4C9-0036-4279-B80D-3A41B0A6C69F}" destId="{575A1D5E-DF14-4BA6-BB4D-F4F757B3B993}" srcOrd="6" destOrd="0" parTransId="{834210A1-AB28-4626-98AE-BC1A8EF19718}" sibTransId="{4B075EDC-D309-468B-98BC-4C4CB3A24323}"/>
    <dgm:cxn modelId="{35974796-FDDD-B84E-93A7-BF3448607772}" type="presOf" srcId="{4BBDA0AB-CEAE-45EA-819D-682D62169041}" destId="{BAA348AE-1A1E-B141-B0A0-9DC7C656F5BB}" srcOrd="0" destOrd="0" presId="urn:microsoft.com/office/officeart/2017/3/layout/HorizontalPathTimeline"/>
    <dgm:cxn modelId="{3AFF6597-B3C5-4E95-8B19-A072BBE92624}" srcId="{3286F362-DCDE-4BBC-8E32-94590C4CC372}" destId="{FD7B5A70-1D30-49C1-BA39-799EF3E1DA4B}" srcOrd="0" destOrd="0" parTransId="{222813E6-9DF5-4037-84CA-239274685FE2}" sibTransId="{2FA3AE72-FD3A-46AE-A4DE-D7C82FE612A9}"/>
    <dgm:cxn modelId="{E35C369F-DDF0-41F0-B99A-6FADCAB19199}" srcId="{C745AC81-E400-41E8-8893-168B2A44691A}" destId="{654A2FCE-C9B7-4B28-A8E3-F8B28028DB49}" srcOrd="0" destOrd="0" parTransId="{DAB16281-1548-4A95-8CC9-338C3C95DB5C}" sibTransId="{A3480CE1-327A-4F69-A898-D40CD7B27052}"/>
    <dgm:cxn modelId="{674A00A0-4AD6-7C43-BA60-766D61F586A7}" type="presOf" srcId="{D1193307-0512-4609-8903-4365B760CFE6}" destId="{BE4B2005-B0F8-074A-B5A1-9B644086155C}" srcOrd="0" destOrd="0" presId="urn:microsoft.com/office/officeart/2017/3/layout/HorizontalPathTimeline"/>
    <dgm:cxn modelId="{795AD4A9-AF8B-40BF-BE2D-2A7232ABC064}" srcId="{BB4D996A-7C33-4D8B-8B08-628B90F6DB23}" destId="{4BBDA0AB-CEAE-45EA-819D-682D62169041}" srcOrd="0" destOrd="0" parTransId="{A8F66465-69C4-4B84-870E-0138F66A6AF4}" sibTransId="{4D03BCBC-EF9E-4180-BD54-7360B63724AD}"/>
    <dgm:cxn modelId="{4EC7CFB0-D15A-DB47-8BF0-40382A7238FB}" type="presOf" srcId="{095BC918-8B91-47EA-82D8-38DABA6CF665}" destId="{6A477A75-C20F-BD4B-A9FE-EC3773C1D136}" srcOrd="0" destOrd="0" presId="urn:microsoft.com/office/officeart/2017/3/layout/HorizontalPathTimeline"/>
    <dgm:cxn modelId="{C26FA3B9-DA67-AB43-8B3C-8491AC27C882}" type="presOf" srcId="{566690BF-4F41-4CCC-BCB9-7E062BFC83CE}" destId="{1BA8096F-3322-1A47-8332-6BAAD4D0D1A6}" srcOrd="0" destOrd="0" presId="urn:microsoft.com/office/officeart/2017/3/layout/HorizontalPathTimeline"/>
    <dgm:cxn modelId="{EE36BCC2-6A92-43FB-A388-D4AD8AABBA4A}" srcId="{0AC7A587-C34C-4913-BC89-B87495FA4F64}" destId="{D1193307-0512-4609-8903-4365B760CFE6}" srcOrd="0" destOrd="0" parTransId="{20785A11-57C6-4171-B02A-050D4C666774}" sibTransId="{5346385B-8B72-45A3-B7F2-4B34DD97902E}"/>
    <dgm:cxn modelId="{2F6AA1D3-621C-407E-81F2-CAD13C6B200B}" srcId="{7F35F4C9-0036-4279-B80D-3A41B0A6C69F}" destId="{C745AC81-E400-41E8-8893-168B2A44691A}" srcOrd="1" destOrd="0" parTransId="{5BD9B9F5-0455-443A-9F69-337C3FB57839}" sibTransId="{DAC192BF-1444-4DE1-B8A5-A1DA77D9E57E}"/>
    <dgm:cxn modelId="{74A54BE4-ECFE-49C3-8BEA-C0BA39C26120}" srcId="{575A1D5E-DF14-4BA6-BB4D-F4F757B3B993}" destId="{31ECB596-6E76-494C-8A76-27A43FEEE6ED}" srcOrd="0" destOrd="0" parTransId="{04DF93BA-E463-4E69-83DF-8542FE9D6276}" sibTransId="{35EA8E49-D519-40A9-8AD3-8B4B09F2B30C}"/>
    <dgm:cxn modelId="{52E150F7-8872-41F3-B333-0F2616479AE9}" srcId="{D0DC8C7F-298B-4B3F-92BB-0E94DE145034}" destId="{566690BF-4F41-4CCC-BCB9-7E062BFC83CE}" srcOrd="0" destOrd="0" parTransId="{FDB2F77B-DCAA-48B9-9F04-7FE22CC16A0E}" sibTransId="{301E22BC-59E9-45D2-8575-D791A3A1847D}"/>
    <dgm:cxn modelId="{F4B5079F-4C9A-9B47-9C2D-E1D1873FD6A6}" type="presParOf" srcId="{FAE6EAC7-BE8F-9546-9726-B443E2091FC5}" destId="{23CF26C5-E588-B741-AB70-CFD980D99BF2}" srcOrd="0" destOrd="0" presId="urn:microsoft.com/office/officeart/2017/3/layout/HorizontalPathTimeline"/>
    <dgm:cxn modelId="{D1614F2A-E3F2-7C4A-95A1-04AA02E51695}" type="presParOf" srcId="{FAE6EAC7-BE8F-9546-9726-B443E2091FC5}" destId="{B9B7A321-CA0A-2646-90DF-7DAE096E0B36}" srcOrd="1" destOrd="0" presId="urn:microsoft.com/office/officeart/2017/3/layout/HorizontalPathTimeline"/>
    <dgm:cxn modelId="{E12C18CC-1C10-3A45-8BD9-17522C0FD53E}" type="presParOf" srcId="{B9B7A321-CA0A-2646-90DF-7DAE096E0B36}" destId="{66676DD8-BF20-4E41-BEC7-8E12F0A15F94}" srcOrd="0" destOrd="0" presId="urn:microsoft.com/office/officeart/2017/3/layout/HorizontalPathTimeline"/>
    <dgm:cxn modelId="{802C1F8B-8348-D942-AB60-88ECCBA72797}" type="presParOf" srcId="{66676DD8-BF20-4E41-BEC7-8E12F0A15F94}" destId="{51AC737E-0F50-F94E-9BA4-7BB1DDB1A170}" srcOrd="0" destOrd="0" presId="urn:microsoft.com/office/officeart/2017/3/layout/HorizontalPathTimeline"/>
    <dgm:cxn modelId="{97A76ADA-6C55-8042-8B46-71FB181907F1}" type="presParOf" srcId="{66676DD8-BF20-4E41-BEC7-8E12F0A15F94}" destId="{577C0C57-C476-3B4F-9BAA-B71DA0F4926F}" srcOrd="1" destOrd="0" presId="urn:microsoft.com/office/officeart/2017/3/layout/HorizontalPathTimeline"/>
    <dgm:cxn modelId="{C6F19E0B-8282-E34C-B719-61CDA617BCC9}" type="presParOf" srcId="{577C0C57-C476-3B4F-9BAA-B71DA0F4926F}" destId="{DA62D098-A845-204F-BC9D-547749D31638}" srcOrd="0" destOrd="0" presId="urn:microsoft.com/office/officeart/2017/3/layout/HorizontalPathTimeline"/>
    <dgm:cxn modelId="{733AEA82-FDE5-F644-9C9C-982B67146CA9}" type="presParOf" srcId="{577C0C57-C476-3B4F-9BAA-B71DA0F4926F}" destId="{CE681996-09EC-454A-8351-0D8309AE227E}" srcOrd="1" destOrd="0" presId="urn:microsoft.com/office/officeart/2017/3/layout/HorizontalPathTimeline"/>
    <dgm:cxn modelId="{B2A4FC05-BCCE-D74E-85C8-F2B65C3EB5E4}" type="presParOf" srcId="{66676DD8-BF20-4E41-BEC7-8E12F0A15F94}" destId="{20A3C8FC-E0E1-4D43-A9E3-6B1655C4A614}" srcOrd="2" destOrd="0" presId="urn:microsoft.com/office/officeart/2017/3/layout/HorizontalPathTimeline"/>
    <dgm:cxn modelId="{2EB832BA-7A5C-AE46-A796-6C3DC4B2A716}" type="presParOf" srcId="{66676DD8-BF20-4E41-BEC7-8E12F0A15F94}" destId="{452DEC04-C462-5C4D-8C25-43500A9D673E}" srcOrd="3" destOrd="0" presId="urn:microsoft.com/office/officeart/2017/3/layout/HorizontalPathTimeline"/>
    <dgm:cxn modelId="{BA5014A1-0274-5846-8E0A-EBD637D7326F}" type="presParOf" srcId="{66676DD8-BF20-4E41-BEC7-8E12F0A15F94}" destId="{10B141BE-9658-3A43-BFED-DA48BDB214CF}" srcOrd="4" destOrd="0" presId="urn:microsoft.com/office/officeart/2017/3/layout/HorizontalPathTimeline"/>
    <dgm:cxn modelId="{AB7C6FB0-E014-634C-BA1B-716B62DD571E}" type="presParOf" srcId="{B9B7A321-CA0A-2646-90DF-7DAE096E0B36}" destId="{95D2F26B-4A6B-D741-B3BF-3DAFB1FA34ED}" srcOrd="1" destOrd="0" presId="urn:microsoft.com/office/officeart/2017/3/layout/HorizontalPathTimeline"/>
    <dgm:cxn modelId="{80E28C6C-A259-4243-A600-0FCCD2643602}" type="presParOf" srcId="{B9B7A321-CA0A-2646-90DF-7DAE096E0B36}" destId="{FE04664E-7DF9-E546-9DBF-9F0A87D51D01}" srcOrd="2" destOrd="0" presId="urn:microsoft.com/office/officeart/2017/3/layout/HorizontalPathTimeline"/>
    <dgm:cxn modelId="{10C2FA0E-EC14-8A4A-8EEC-6A943D0EEE24}" type="presParOf" srcId="{FE04664E-7DF9-E546-9DBF-9F0A87D51D01}" destId="{224569F0-39D8-4040-8D17-678507D2C3AE}" srcOrd="0" destOrd="0" presId="urn:microsoft.com/office/officeart/2017/3/layout/HorizontalPathTimeline"/>
    <dgm:cxn modelId="{DF50E79D-9AAD-8D43-BADF-C3310598F430}" type="presParOf" srcId="{FE04664E-7DF9-E546-9DBF-9F0A87D51D01}" destId="{D32C3226-E2B5-1541-A205-A119FEFACAEA}" srcOrd="1" destOrd="0" presId="urn:microsoft.com/office/officeart/2017/3/layout/HorizontalPathTimeline"/>
    <dgm:cxn modelId="{0AA3441A-B1A1-F34B-988D-4BDAA6AE6EA0}" type="presParOf" srcId="{D32C3226-E2B5-1541-A205-A119FEFACAEA}" destId="{6A800ACE-55B4-274E-9252-473271A7465F}" srcOrd="0" destOrd="0" presId="urn:microsoft.com/office/officeart/2017/3/layout/HorizontalPathTimeline"/>
    <dgm:cxn modelId="{D225D374-4AC6-7546-97D3-C32471B5375A}" type="presParOf" srcId="{D32C3226-E2B5-1541-A205-A119FEFACAEA}" destId="{19168606-EF8C-F442-BC43-1B577E7D2951}" srcOrd="1" destOrd="0" presId="urn:microsoft.com/office/officeart/2017/3/layout/HorizontalPathTimeline"/>
    <dgm:cxn modelId="{05CBBF50-9421-5547-B0C1-D3FF491C03C2}" type="presParOf" srcId="{FE04664E-7DF9-E546-9DBF-9F0A87D51D01}" destId="{6A9E6876-7D79-A840-9435-08F309B9CA4F}" srcOrd="2" destOrd="0" presId="urn:microsoft.com/office/officeart/2017/3/layout/HorizontalPathTimeline"/>
    <dgm:cxn modelId="{4DB72CE5-3FCB-9F4C-8C5D-89F5B4AEB753}" type="presParOf" srcId="{FE04664E-7DF9-E546-9DBF-9F0A87D51D01}" destId="{83DB98C2-B5BC-7D45-87B8-F7DB66F82AAC}" srcOrd="3" destOrd="0" presId="urn:microsoft.com/office/officeart/2017/3/layout/HorizontalPathTimeline"/>
    <dgm:cxn modelId="{93CEFA2F-3840-804E-9096-88A7C4BBF008}" type="presParOf" srcId="{FE04664E-7DF9-E546-9DBF-9F0A87D51D01}" destId="{C73BCF32-E1CE-AC46-9E48-7CBD04CCCD7B}" srcOrd="4" destOrd="0" presId="urn:microsoft.com/office/officeart/2017/3/layout/HorizontalPathTimeline"/>
    <dgm:cxn modelId="{CF868AB2-894C-7440-9B5D-18B04261A395}" type="presParOf" srcId="{B9B7A321-CA0A-2646-90DF-7DAE096E0B36}" destId="{451CFC96-7278-844C-B92E-3CA9A480E783}" srcOrd="3" destOrd="0" presId="urn:microsoft.com/office/officeart/2017/3/layout/HorizontalPathTimeline"/>
    <dgm:cxn modelId="{620783A7-EFED-E649-8931-8B941CC3F4B7}" type="presParOf" srcId="{B9B7A321-CA0A-2646-90DF-7DAE096E0B36}" destId="{5B2B0307-7BFE-7B45-A144-2C144ACC7E4E}" srcOrd="4" destOrd="0" presId="urn:microsoft.com/office/officeart/2017/3/layout/HorizontalPathTimeline"/>
    <dgm:cxn modelId="{DF08EA3F-A8E9-2547-AE8C-07EBA50FE5FA}" type="presParOf" srcId="{5B2B0307-7BFE-7B45-A144-2C144ACC7E4E}" destId="{27BCDBFF-973A-9E4D-960C-C7BF6C38DDDB}" srcOrd="0" destOrd="0" presId="urn:microsoft.com/office/officeart/2017/3/layout/HorizontalPathTimeline"/>
    <dgm:cxn modelId="{BA55A746-7C88-944F-9C36-FED057A6FD54}" type="presParOf" srcId="{5B2B0307-7BFE-7B45-A144-2C144ACC7E4E}" destId="{247B82F9-AB3A-814B-95FF-8A9FF9205EAE}" srcOrd="1" destOrd="0" presId="urn:microsoft.com/office/officeart/2017/3/layout/HorizontalPathTimeline"/>
    <dgm:cxn modelId="{4548A619-5C7D-0D49-8D1E-A0737F1F76C7}" type="presParOf" srcId="{247B82F9-AB3A-814B-95FF-8A9FF9205EAE}" destId="{1BA8096F-3322-1A47-8332-6BAAD4D0D1A6}" srcOrd="0" destOrd="0" presId="urn:microsoft.com/office/officeart/2017/3/layout/HorizontalPathTimeline"/>
    <dgm:cxn modelId="{F6F228B9-9869-5743-9B4C-1B15D09BFD11}" type="presParOf" srcId="{247B82F9-AB3A-814B-95FF-8A9FF9205EAE}" destId="{0A64DDED-CC4D-8D48-B46C-CC3D07E648C0}" srcOrd="1" destOrd="0" presId="urn:microsoft.com/office/officeart/2017/3/layout/HorizontalPathTimeline"/>
    <dgm:cxn modelId="{F005963E-4D1F-714E-A91E-2DE32A09F43B}" type="presParOf" srcId="{5B2B0307-7BFE-7B45-A144-2C144ACC7E4E}" destId="{436F243D-2A83-BA4D-A208-F94D1EC69613}" srcOrd="2" destOrd="0" presId="urn:microsoft.com/office/officeart/2017/3/layout/HorizontalPathTimeline"/>
    <dgm:cxn modelId="{D34B5E50-2211-0940-8A5F-231342703CCB}" type="presParOf" srcId="{5B2B0307-7BFE-7B45-A144-2C144ACC7E4E}" destId="{A0FF796D-3ACC-4D4B-B8BF-FB887E95976E}" srcOrd="3" destOrd="0" presId="urn:microsoft.com/office/officeart/2017/3/layout/HorizontalPathTimeline"/>
    <dgm:cxn modelId="{8A468431-DA57-C746-AA58-B94A9D8813C9}" type="presParOf" srcId="{5B2B0307-7BFE-7B45-A144-2C144ACC7E4E}" destId="{6807C8FA-A179-8B49-A161-B4E2B33E9F68}" srcOrd="4" destOrd="0" presId="urn:microsoft.com/office/officeart/2017/3/layout/HorizontalPathTimeline"/>
    <dgm:cxn modelId="{6BF18275-8BF9-3443-96D7-6A9FE4FDD358}" type="presParOf" srcId="{B9B7A321-CA0A-2646-90DF-7DAE096E0B36}" destId="{E9A3C1B4-3398-F743-BB19-B8109CDBFF74}" srcOrd="5" destOrd="0" presId="urn:microsoft.com/office/officeart/2017/3/layout/HorizontalPathTimeline"/>
    <dgm:cxn modelId="{9B2E325D-CF7B-1E46-BC14-AAA7EBF96C6B}" type="presParOf" srcId="{B9B7A321-CA0A-2646-90DF-7DAE096E0B36}" destId="{F4778A10-FC59-6A4C-A2E1-D56C9AC33875}" srcOrd="6" destOrd="0" presId="urn:microsoft.com/office/officeart/2017/3/layout/HorizontalPathTimeline"/>
    <dgm:cxn modelId="{49F4D2CB-6A0B-7D40-85AD-FF25BCDD6133}" type="presParOf" srcId="{F4778A10-FC59-6A4C-A2E1-D56C9AC33875}" destId="{EA0A240B-D1DC-C449-BF3B-D6B64897C288}" srcOrd="0" destOrd="0" presId="urn:microsoft.com/office/officeart/2017/3/layout/HorizontalPathTimeline"/>
    <dgm:cxn modelId="{9BD7932B-233C-7A44-93F9-F3CDBA19BF40}" type="presParOf" srcId="{F4778A10-FC59-6A4C-A2E1-D56C9AC33875}" destId="{4D073741-887E-DB44-BB2F-2BFAAFD2B937}" srcOrd="1" destOrd="0" presId="urn:microsoft.com/office/officeart/2017/3/layout/HorizontalPathTimeline"/>
    <dgm:cxn modelId="{A22F0C21-DAD6-AA40-AC93-A983DF3FC925}" type="presParOf" srcId="{4D073741-887E-DB44-BB2F-2BFAAFD2B937}" destId="{184F8CDF-A38D-8044-94D0-B3E1A5692842}" srcOrd="0" destOrd="0" presId="urn:microsoft.com/office/officeart/2017/3/layout/HorizontalPathTimeline"/>
    <dgm:cxn modelId="{141B3E85-801E-7F41-86B7-7F45E01ADA00}" type="presParOf" srcId="{4D073741-887E-DB44-BB2F-2BFAAFD2B937}" destId="{A3C1029C-F70A-3244-8E1E-A6AE20F13908}" srcOrd="1" destOrd="0" presId="urn:microsoft.com/office/officeart/2017/3/layout/HorizontalPathTimeline"/>
    <dgm:cxn modelId="{D6F0EBC0-CE96-C444-B036-2A4AED3B95AA}" type="presParOf" srcId="{F4778A10-FC59-6A4C-A2E1-D56C9AC33875}" destId="{FF34D5F3-8CA2-3047-A7BE-7663E91AD6D1}" srcOrd="2" destOrd="0" presId="urn:microsoft.com/office/officeart/2017/3/layout/HorizontalPathTimeline"/>
    <dgm:cxn modelId="{A5DD500E-E12D-6145-BC68-115049B223B8}" type="presParOf" srcId="{F4778A10-FC59-6A4C-A2E1-D56C9AC33875}" destId="{D5DF47EC-13CC-F747-90FB-C719F4C1BEA7}" srcOrd="3" destOrd="0" presId="urn:microsoft.com/office/officeart/2017/3/layout/HorizontalPathTimeline"/>
    <dgm:cxn modelId="{115B973E-D399-E449-A2BF-7C8BAE660701}" type="presParOf" srcId="{F4778A10-FC59-6A4C-A2E1-D56C9AC33875}" destId="{71561361-699F-984A-B9BE-F302FC77D373}" srcOrd="4" destOrd="0" presId="urn:microsoft.com/office/officeart/2017/3/layout/HorizontalPathTimeline"/>
    <dgm:cxn modelId="{666E2C91-4BBE-684A-BADA-0043624320D8}" type="presParOf" srcId="{B9B7A321-CA0A-2646-90DF-7DAE096E0B36}" destId="{71A89A2C-23BE-E747-A054-E32113DB9525}" srcOrd="7" destOrd="0" presId="urn:microsoft.com/office/officeart/2017/3/layout/HorizontalPathTimeline"/>
    <dgm:cxn modelId="{3B754CCE-4F17-F641-9F83-6EC0CED22D45}" type="presParOf" srcId="{B9B7A321-CA0A-2646-90DF-7DAE096E0B36}" destId="{B8BF2F2E-4660-D343-B9CF-EEC5DBDAE981}" srcOrd="8" destOrd="0" presId="urn:microsoft.com/office/officeart/2017/3/layout/HorizontalPathTimeline"/>
    <dgm:cxn modelId="{E78E5A6E-828F-424C-96F2-1CA573FB05D7}" type="presParOf" srcId="{B8BF2F2E-4660-D343-B9CF-EEC5DBDAE981}" destId="{B9CC8870-6939-E14B-B52F-A93716D9D8FE}" srcOrd="0" destOrd="0" presId="urn:microsoft.com/office/officeart/2017/3/layout/HorizontalPathTimeline"/>
    <dgm:cxn modelId="{ED15209E-82E4-B848-A6F4-7C3F2167FD94}" type="presParOf" srcId="{B8BF2F2E-4660-D343-B9CF-EEC5DBDAE981}" destId="{02EF19C6-4895-A24C-A1AE-F7CA95E90050}" srcOrd="1" destOrd="0" presId="urn:microsoft.com/office/officeart/2017/3/layout/HorizontalPathTimeline"/>
    <dgm:cxn modelId="{27E2B5C9-F005-D149-BF49-5EE3E22A947D}" type="presParOf" srcId="{02EF19C6-4895-A24C-A1AE-F7CA95E90050}" destId="{BE4B2005-B0F8-074A-B5A1-9B644086155C}" srcOrd="0" destOrd="0" presId="urn:microsoft.com/office/officeart/2017/3/layout/HorizontalPathTimeline"/>
    <dgm:cxn modelId="{E96BEE8F-1CDC-4B4B-B46B-E5027BE7E4F6}" type="presParOf" srcId="{02EF19C6-4895-A24C-A1AE-F7CA95E90050}" destId="{E3D15B18-DC21-E64A-8319-34D6A31871F7}" srcOrd="1" destOrd="0" presId="urn:microsoft.com/office/officeart/2017/3/layout/HorizontalPathTimeline"/>
    <dgm:cxn modelId="{BA42DBE4-B30F-E141-A53A-61F499BBDF45}" type="presParOf" srcId="{B8BF2F2E-4660-D343-B9CF-EEC5DBDAE981}" destId="{E4A1103E-B1BC-634B-B263-F369DED28B0D}" srcOrd="2" destOrd="0" presId="urn:microsoft.com/office/officeart/2017/3/layout/HorizontalPathTimeline"/>
    <dgm:cxn modelId="{038F1E61-C6FA-B046-8F4D-1E8C787EB18C}" type="presParOf" srcId="{B8BF2F2E-4660-D343-B9CF-EEC5DBDAE981}" destId="{A789DF36-D32A-B549-AB76-4E9311E228DB}" srcOrd="3" destOrd="0" presId="urn:microsoft.com/office/officeart/2017/3/layout/HorizontalPathTimeline"/>
    <dgm:cxn modelId="{5F3976FC-3775-1348-9B29-8B4E6AD1CADD}" type="presParOf" srcId="{B8BF2F2E-4660-D343-B9CF-EEC5DBDAE981}" destId="{A7E481B3-68FD-CA4A-9294-7391C80D752E}" srcOrd="4" destOrd="0" presId="urn:microsoft.com/office/officeart/2017/3/layout/HorizontalPathTimeline"/>
    <dgm:cxn modelId="{AC4D5FA2-2089-4248-A785-6A4B95ECE25A}" type="presParOf" srcId="{B9B7A321-CA0A-2646-90DF-7DAE096E0B36}" destId="{FE33A9E9-A4E9-4649-8DC4-18C313FE1B90}" srcOrd="9" destOrd="0" presId="urn:microsoft.com/office/officeart/2017/3/layout/HorizontalPathTimeline"/>
    <dgm:cxn modelId="{186349E3-3897-A749-9701-6BF38BC490DB}" type="presParOf" srcId="{B9B7A321-CA0A-2646-90DF-7DAE096E0B36}" destId="{7D5F5E08-DF57-444A-BAFA-B855E8E989D3}" srcOrd="10" destOrd="0" presId="urn:microsoft.com/office/officeart/2017/3/layout/HorizontalPathTimeline"/>
    <dgm:cxn modelId="{51A0A0F8-E1AE-5A43-9F41-C225B537CE4F}" type="presParOf" srcId="{7D5F5E08-DF57-444A-BAFA-B855E8E989D3}" destId="{6A477A75-C20F-BD4B-A9FE-EC3773C1D136}" srcOrd="0" destOrd="0" presId="urn:microsoft.com/office/officeart/2017/3/layout/HorizontalPathTimeline"/>
    <dgm:cxn modelId="{9C858701-91E1-0A4A-9167-D3B153E4B6DC}" type="presParOf" srcId="{7D5F5E08-DF57-444A-BAFA-B855E8E989D3}" destId="{ECEE4062-0860-EC4D-9E77-C4EBD6B17202}" srcOrd="1" destOrd="0" presId="urn:microsoft.com/office/officeart/2017/3/layout/HorizontalPathTimeline"/>
    <dgm:cxn modelId="{A3BAB823-1557-5441-A752-E066DD13BEE5}" type="presParOf" srcId="{ECEE4062-0860-EC4D-9E77-C4EBD6B17202}" destId="{63C94803-3A82-104A-8B6C-C8ED9F969B80}" srcOrd="0" destOrd="0" presId="urn:microsoft.com/office/officeart/2017/3/layout/HorizontalPathTimeline"/>
    <dgm:cxn modelId="{2FEAC41C-FBDC-C14F-ADA5-D19834B551E6}" type="presParOf" srcId="{ECEE4062-0860-EC4D-9E77-C4EBD6B17202}" destId="{BB0A7CE0-5448-2842-9DCD-085ECEFBC142}" srcOrd="1" destOrd="0" presId="urn:microsoft.com/office/officeart/2017/3/layout/HorizontalPathTimeline"/>
    <dgm:cxn modelId="{0135900A-043A-9240-8378-2B32BA15AA5B}" type="presParOf" srcId="{7D5F5E08-DF57-444A-BAFA-B855E8E989D3}" destId="{9B42774E-9325-7D4F-8FC7-0248EF489E54}" srcOrd="2" destOrd="0" presId="urn:microsoft.com/office/officeart/2017/3/layout/HorizontalPathTimeline"/>
    <dgm:cxn modelId="{3D4AD4C5-78D7-C146-AC89-21F4394273B2}" type="presParOf" srcId="{7D5F5E08-DF57-444A-BAFA-B855E8E989D3}" destId="{91708FFE-CCF4-6645-AD1C-BA6C58947977}" srcOrd="3" destOrd="0" presId="urn:microsoft.com/office/officeart/2017/3/layout/HorizontalPathTimeline"/>
    <dgm:cxn modelId="{4CF18F89-5833-704F-A769-C40A76941367}" type="presParOf" srcId="{7D5F5E08-DF57-444A-BAFA-B855E8E989D3}" destId="{43D96B22-4D54-A040-925B-CD4E8105C78D}" srcOrd="4" destOrd="0" presId="urn:microsoft.com/office/officeart/2017/3/layout/HorizontalPathTimeline"/>
    <dgm:cxn modelId="{739D5FFA-327E-AE45-8C23-99B5B55A9E9B}" type="presParOf" srcId="{B9B7A321-CA0A-2646-90DF-7DAE096E0B36}" destId="{9843AF2A-8BA0-CF4C-B9E5-9754E3A76F37}" srcOrd="11" destOrd="0" presId="urn:microsoft.com/office/officeart/2017/3/layout/HorizontalPathTimeline"/>
    <dgm:cxn modelId="{678094D8-394E-AC45-9836-ED4E0D8A8D3A}" type="presParOf" srcId="{B9B7A321-CA0A-2646-90DF-7DAE096E0B36}" destId="{0D638EB7-79B9-BE4C-8D0C-583B151D52D0}" srcOrd="12" destOrd="0" presId="urn:microsoft.com/office/officeart/2017/3/layout/HorizontalPathTimeline"/>
    <dgm:cxn modelId="{21C0C42A-8161-E84B-8E41-BF7BE721BA44}" type="presParOf" srcId="{0D638EB7-79B9-BE4C-8D0C-583B151D52D0}" destId="{781FF024-3F65-4C4E-B147-AE2EF0ECF6A0}" srcOrd="0" destOrd="0" presId="urn:microsoft.com/office/officeart/2017/3/layout/HorizontalPathTimeline"/>
    <dgm:cxn modelId="{ABFBE156-E02E-7745-BD01-7EE150AC1C1C}" type="presParOf" srcId="{0D638EB7-79B9-BE4C-8D0C-583B151D52D0}" destId="{D0BFF050-3D4B-904C-8E1A-3109DDBDA8B5}" srcOrd="1" destOrd="0" presId="urn:microsoft.com/office/officeart/2017/3/layout/HorizontalPathTimeline"/>
    <dgm:cxn modelId="{97548D21-586B-E443-92E0-325CEF95B02A}" type="presParOf" srcId="{D0BFF050-3D4B-904C-8E1A-3109DDBDA8B5}" destId="{C61D1208-DE0F-EC40-85B1-5F63E9EE2B35}" srcOrd="0" destOrd="0" presId="urn:microsoft.com/office/officeart/2017/3/layout/HorizontalPathTimeline"/>
    <dgm:cxn modelId="{7F2251CF-F6C0-5E47-B25D-7ECB89B6CA25}" type="presParOf" srcId="{D0BFF050-3D4B-904C-8E1A-3109DDBDA8B5}" destId="{6F2C966C-D7EC-464C-B40D-0187D282D91D}" srcOrd="1" destOrd="0" presId="urn:microsoft.com/office/officeart/2017/3/layout/HorizontalPathTimeline"/>
    <dgm:cxn modelId="{F3FBAEA3-F196-E649-872A-56A736A1C182}" type="presParOf" srcId="{0D638EB7-79B9-BE4C-8D0C-583B151D52D0}" destId="{77887F41-C3C8-0F4E-8C2F-6BA207A55241}" srcOrd="2" destOrd="0" presId="urn:microsoft.com/office/officeart/2017/3/layout/HorizontalPathTimeline"/>
    <dgm:cxn modelId="{6BFB6BAE-AA14-4E4E-AED3-9B4DCD439452}" type="presParOf" srcId="{0D638EB7-79B9-BE4C-8D0C-583B151D52D0}" destId="{8D3F61C2-E709-0C4A-92A2-0FCFC57763D1}" srcOrd="3" destOrd="0" presId="urn:microsoft.com/office/officeart/2017/3/layout/HorizontalPathTimeline"/>
    <dgm:cxn modelId="{4B88052E-DEB4-2A4D-90BD-5CA6C280AC61}" type="presParOf" srcId="{0D638EB7-79B9-BE4C-8D0C-583B151D52D0}" destId="{C0E75150-25C7-9445-BB30-A4C7957D92CA}" srcOrd="4" destOrd="0" presId="urn:microsoft.com/office/officeart/2017/3/layout/HorizontalPathTimeline"/>
    <dgm:cxn modelId="{61999ADB-7521-F642-8AD9-D40CD3D054A2}" type="presParOf" srcId="{B9B7A321-CA0A-2646-90DF-7DAE096E0B36}" destId="{860F9AFA-A119-A441-A6A6-A97F8A507A41}" srcOrd="13" destOrd="0" presId="urn:microsoft.com/office/officeart/2017/3/layout/HorizontalPathTimeline"/>
    <dgm:cxn modelId="{AC316E94-44B3-4E44-9873-35C659F0B2B1}" type="presParOf" srcId="{B9B7A321-CA0A-2646-90DF-7DAE096E0B36}" destId="{3F21D044-7B7F-3447-A05C-A9274B2F504A}" srcOrd="14" destOrd="0" presId="urn:microsoft.com/office/officeart/2017/3/layout/HorizontalPathTimeline"/>
    <dgm:cxn modelId="{134C6FF9-4E4B-074B-9E58-68B37B439B79}" type="presParOf" srcId="{3F21D044-7B7F-3447-A05C-A9274B2F504A}" destId="{350AA4D3-DAF7-CE42-BE28-233D0062DCC8}" srcOrd="0" destOrd="0" presId="urn:microsoft.com/office/officeart/2017/3/layout/HorizontalPathTimeline"/>
    <dgm:cxn modelId="{82683883-2B79-424B-BEBC-6A340344B5E6}" type="presParOf" srcId="{3F21D044-7B7F-3447-A05C-A9274B2F504A}" destId="{5E1294E6-BF4F-0841-B669-07F1DDDDCE02}" srcOrd="1" destOrd="0" presId="urn:microsoft.com/office/officeart/2017/3/layout/HorizontalPathTimeline"/>
    <dgm:cxn modelId="{009993D3-8380-FD40-86D8-22B54814261A}" type="presParOf" srcId="{5E1294E6-BF4F-0841-B669-07F1DDDDCE02}" destId="{BAA348AE-1A1E-B141-B0A0-9DC7C656F5BB}" srcOrd="0" destOrd="0" presId="urn:microsoft.com/office/officeart/2017/3/layout/HorizontalPathTimeline"/>
    <dgm:cxn modelId="{8AF681CD-5719-2040-89A2-9B63572C35CE}" type="presParOf" srcId="{5E1294E6-BF4F-0841-B669-07F1DDDDCE02}" destId="{88A64BED-DE52-FC44-9E83-E168DF726D2E}" srcOrd="1" destOrd="0" presId="urn:microsoft.com/office/officeart/2017/3/layout/HorizontalPathTimeline"/>
    <dgm:cxn modelId="{75BB3013-DA20-064D-B4EC-1D4DAD70A4F4}" type="presParOf" srcId="{3F21D044-7B7F-3447-A05C-A9274B2F504A}" destId="{C2C0EC87-60BF-224B-BD95-11CACAB4BAE2}" srcOrd="2" destOrd="0" presId="urn:microsoft.com/office/officeart/2017/3/layout/HorizontalPathTimeline"/>
    <dgm:cxn modelId="{5F9D8DAF-9AD1-AA4D-AB2A-593FD6D11985}" type="presParOf" srcId="{3F21D044-7B7F-3447-A05C-A9274B2F504A}" destId="{60B70A73-998B-644B-95E4-C0F10131D6B7}" srcOrd="3" destOrd="0" presId="urn:microsoft.com/office/officeart/2017/3/layout/HorizontalPathTimeline"/>
    <dgm:cxn modelId="{F9B13CEC-72A2-EB40-8DA1-6FBA0622A23F}" type="presParOf" srcId="{3F21D044-7B7F-3447-A05C-A9274B2F504A}" destId="{35DEE991-0F97-7644-A705-4AC6D252F3DC}" srcOrd="4" destOrd="0" presId="urn:microsoft.com/office/officeart/2017/3/layout/HorizontalPathTimeline"/>
    <dgm:cxn modelId="{AB8B2FC7-8E8F-9F47-8CF7-8003E5EE2EDB}" type="presParOf" srcId="{B9B7A321-CA0A-2646-90DF-7DAE096E0B36}" destId="{B4A1C7E6-60C3-084D-8EF6-841AB546806F}" srcOrd="15" destOrd="0" presId="urn:microsoft.com/office/officeart/2017/3/layout/HorizontalPathTimeline"/>
    <dgm:cxn modelId="{9CC746DF-3FE0-354F-ABED-AB2783055886}" type="presParOf" srcId="{B9B7A321-CA0A-2646-90DF-7DAE096E0B36}" destId="{46C9F2D2-5CD2-204C-B9A7-B7AEC826B1D4}" srcOrd="16" destOrd="0" presId="urn:microsoft.com/office/officeart/2017/3/layout/HorizontalPathTimeline"/>
    <dgm:cxn modelId="{D2DCE6CC-FC86-3A4D-B5CA-E10CAB04623B}" type="presParOf" srcId="{46C9F2D2-5CD2-204C-B9A7-B7AEC826B1D4}" destId="{8BF26939-9436-604A-B35B-B241DADB6D85}" srcOrd="0" destOrd="0" presId="urn:microsoft.com/office/officeart/2017/3/layout/HorizontalPathTimeline"/>
    <dgm:cxn modelId="{1FA00239-DC0D-AE4C-8111-BABECA9F7B75}" type="presParOf" srcId="{46C9F2D2-5CD2-204C-B9A7-B7AEC826B1D4}" destId="{A3F36D2D-8920-A244-9F23-7CDEF22BB831}" srcOrd="1" destOrd="0" presId="urn:microsoft.com/office/officeart/2017/3/layout/HorizontalPathTimeline"/>
    <dgm:cxn modelId="{A19E6B34-C4FD-CC47-ABA4-B23C9FAEEF94}" type="presParOf" srcId="{A3F36D2D-8920-A244-9F23-7CDEF22BB831}" destId="{204CDEF9-02BB-F743-BE43-EBE856566533}" srcOrd="0" destOrd="0" presId="urn:microsoft.com/office/officeart/2017/3/layout/HorizontalPathTimeline"/>
    <dgm:cxn modelId="{31D42F21-8FE1-5543-8323-B16E8A2A83B4}" type="presParOf" srcId="{A3F36D2D-8920-A244-9F23-7CDEF22BB831}" destId="{2F5B2227-094D-3546-ABAD-A81532A78AF4}" srcOrd="1" destOrd="0" presId="urn:microsoft.com/office/officeart/2017/3/layout/HorizontalPathTimeline"/>
    <dgm:cxn modelId="{74324B53-32E5-BA4E-AC42-6F78044CAD0C}" type="presParOf" srcId="{46C9F2D2-5CD2-204C-B9A7-B7AEC826B1D4}" destId="{537F0525-BABD-8D4F-85A5-98D0AE70230F}" srcOrd="2" destOrd="0" presId="urn:microsoft.com/office/officeart/2017/3/layout/HorizontalPathTimeline"/>
    <dgm:cxn modelId="{E559843F-84E8-8D43-A7B5-16AE1CDD80E8}" type="presParOf" srcId="{46C9F2D2-5CD2-204C-B9A7-B7AEC826B1D4}" destId="{64AD2B52-B12D-AE4F-AC40-9CD831F6862D}" srcOrd="3" destOrd="0" presId="urn:microsoft.com/office/officeart/2017/3/layout/HorizontalPathTimeline"/>
    <dgm:cxn modelId="{213894B4-E7BE-8440-B437-47F3843D055C}" type="presParOf" srcId="{46C9F2D2-5CD2-204C-B9A7-B7AEC826B1D4}" destId="{3DE71768-62E9-574F-B496-B33CEDE537D1}" srcOrd="4" destOrd="0" presId="urn:microsoft.com/office/officeart/2017/3/layout/HorizontalPath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D856968-2DCC-4521-ACFF-7F5B4F34B29F}" type="doc">
      <dgm:prSet loTypeId="urn:microsoft.com/office/officeart/2017/3/layout/HorizontalLabelsTimeline" loCatId="process" qsTypeId="urn:microsoft.com/office/officeart/2005/8/quickstyle/simple1" qsCatId="simple" csTypeId="urn:microsoft.com/office/officeart/2005/8/colors/colorful5" csCatId="colorful" phldr="1"/>
      <dgm:spPr/>
      <dgm:t>
        <a:bodyPr/>
        <a:lstStyle/>
        <a:p>
          <a:endParaRPr lang="en-US"/>
        </a:p>
      </dgm:t>
    </dgm:pt>
    <dgm:pt modelId="{05A10CC2-287E-4702-A560-3319E6A64D19}">
      <dgm:prSet/>
      <dgm:spPr/>
      <dgm:t>
        <a:bodyPr/>
        <a:lstStyle/>
        <a:p>
          <a:pPr>
            <a:defRPr b="1"/>
          </a:pPr>
          <a:r>
            <a:rPr lang="en-US" dirty="0"/>
            <a:t>January 7-8, 2020</a:t>
          </a:r>
        </a:p>
      </dgm:t>
    </dgm:pt>
    <dgm:pt modelId="{7C14324F-665C-40F5-9B50-D2670D12C0BB}" type="parTrans" cxnId="{95D6F2D3-1ED0-4673-9ACA-08DA7A0428A4}">
      <dgm:prSet/>
      <dgm:spPr/>
      <dgm:t>
        <a:bodyPr/>
        <a:lstStyle/>
        <a:p>
          <a:endParaRPr lang="en-US"/>
        </a:p>
      </dgm:t>
    </dgm:pt>
    <dgm:pt modelId="{E81C0581-3C07-42B2-92A2-8C3B0F7A0470}" type="sibTrans" cxnId="{95D6F2D3-1ED0-4673-9ACA-08DA7A0428A4}">
      <dgm:prSet/>
      <dgm:spPr/>
      <dgm:t>
        <a:bodyPr/>
        <a:lstStyle/>
        <a:p>
          <a:endParaRPr lang="en-US"/>
        </a:p>
      </dgm:t>
    </dgm:pt>
    <dgm:pt modelId="{9DFAA7E9-AD0B-43E6-943C-9628A077A8DA}">
      <dgm:prSet/>
      <dgm:spPr/>
      <dgm:t>
        <a:bodyPr/>
        <a:lstStyle/>
        <a:p>
          <a:pPr algn="ctr"/>
          <a:r>
            <a:rPr lang="en-US" dirty="0"/>
            <a:t>CMS Connectathon     (Baltimore)</a:t>
          </a:r>
        </a:p>
      </dgm:t>
    </dgm:pt>
    <dgm:pt modelId="{E35C239C-8810-4775-B7D3-CA2FBC613E14}" type="parTrans" cxnId="{C195C1B3-0063-4AEA-A48C-0D3D85AC4EAC}">
      <dgm:prSet/>
      <dgm:spPr/>
      <dgm:t>
        <a:bodyPr/>
        <a:lstStyle/>
        <a:p>
          <a:endParaRPr lang="en-US"/>
        </a:p>
      </dgm:t>
    </dgm:pt>
    <dgm:pt modelId="{53ADA29E-816B-49D8-9503-A38FD34E3127}" type="sibTrans" cxnId="{C195C1B3-0063-4AEA-A48C-0D3D85AC4EAC}">
      <dgm:prSet/>
      <dgm:spPr/>
      <dgm:t>
        <a:bodyPr/>
        <a:lstStyle/>
        <a:p>
          <a:endParaRPr lang="en-US"/>
        </a:p>
      </dgm:t>
    </dgm:pt>
    <dgm:pt modelId="{9F538B0D-E28E-4769-97BC-A3DF74D7F201}">
      <dgm:prSet/>
      <dgm:spPr/>
      <dgm:t>
        <a:bodyPr/>
        <a:lstStyle/>
        <a:p>
          <a:pPr>
            <a:defRPr b="1"/>
          </a:pPr>
          <a:r>
            <a:rPr lang="en-US" dirty="0"/>
            <a:t>Feb 2-3, 2020</a:t>
          </a:r>
        </a:p>
      </dgm:t>
    </dgm:pt>
    <dgm:pt modelId="{3300259C-8BA0-425B-89F4-306F4129392F}" type="parTrans" cxnId="{BF03A4A9-421D-4E78-9428-E820A3C921BA}">
      <dgm:prSet/>
      <dgm:spPr/>
      <dgm:t>
        <a:bodyPr/>
        <a:lstStyle/>
        <a:p>
          <a:endParaRPr lang="en-US"/>
        </a:p>
      </dgm:t>
    </dgm:pt>
    <dgm:pt modelId="{C0684F42-F86A-47DD-AE61-9250A4AE4ACC}" type="sibTrans" cxnId="{BF03A4A9-421D-4E78-9428-E820A3C921BA}">
      <dgm:prSet/>
      <dgm:spPr/>
      <dgm:t>
        <a:bodyPr/>
        <a:lstStyle/>
        <a:p>
          <a:endParaRPr lang="en-US"/>
        </a:p>
      </dgm:t>
    </dgm:pt>
    <dgm:pt modelId="{9A3BB36C-160A-4CD2-9B04-F98369B28116}">
      <dgm:prSet/>
      <dgm:spPr/>
      <dgm:t>
        <a:bodyPr/>
        <a:lstStyle/>
        <a:p>
          <a:pPr algn="ctr"/>
          <a:r>
            <a:rPr lang="en-US" dirty="0"/>
            <a:t>HL7 February Connectathon (Sydney)</a:t>
          </a:r>
        </a:p>
      </dgm:t>
    </dgm:pt>
    <dgm:pt modelId="{0B6C9B27-A90F-4A7C-B8BE-4F1082CD915C}" type="parTrans" cxnId="{D65C2462-05FC-416A-8D87-EA40561CC9A7}">
      <dgm:prSet/>
      <dgm:spPr/>
      <dgm:t>
        <a:bodyPr/>
        <a:lstStyle/>
        <a:p>
          <a:endParaRPr lang="en-US"/>
        </a:p>
      </dgm:t>
    </dgm:pt>
    <dgm:pt modelId="{5216DFC8-4901-4EC5-802B-9E38C7128887}" type="sibTrans" cxnId="{D65C2462-05FC-416A-8D87-EA40561CC9A7}">
      <dgm:prSet/>
      <dgm:spPr/>
      <dgm:t>
        <a:bodyPr/>
        <a:lstStyle/>
        <a:p>
          <a:endParaRPr lang="en-US"/>
        </a:p>
      </dgm:t>
    </dgm:pt>
    <dgm:pt modelId="{10039CA5-F73C-4212-A4F0-A638A2E1E4E7}">
      <dgm:prSet/>
      <dgm:spPr/>
      <dgm:t>
        <a:bodyPr/>
        <a:lstStyle/>
        <a:p>
          <a:pPr>
            <a:defRPr b="1"/>
          </a:pPr>
          <a:r>
            <a:rPr lang="en-US" dirty="0"/>
            <a:t>May 16-17, 2020</a:t>
          </a:r>
        </a:p>
      </dgm:t>
    </dgm:pt>
    <dgm:pt modelId="{B60FFEFA-02B2-4EC3-B75C-D8BFF6EAA51F}" type="parTrans" cxnId="{BF3CBF27-5DC8-490F-8532-CB8081F037EC}">
      <dgm:prSet/>
      <dgm:spPr/>
      <dgm:t>
        <a:bodyPr/>
        <a:lstStyle/>
        <a:p>
          <a:endParaRPr lang="en-US"/>
        </a:p>
      </dgm:t>
    </dgm:pt>
    <dgm:pt modelId="{F2265E2C-A4D5-47DB-B150-52B2A8B2AC54}" type="sibTrans" cxnId="{BF3CBF27-5DC8-490F-8532-CB8081F037EC}">
      <dgm:prSet/>
      <dgm:spPr/>
      <dgm:t>
        <a:bodyPr/>
        <a:lstStyle/>
        <a:p>
          <a:endParaRPr lang="en-US"/>
        </a:p>
      </dgm:t>
    </dgm:pt>
    <dgm:pt modelId="{A09C6C9F-0248-45AA-B52D-477AA7B05BA0}">
      <dgm:prSet/>
      <dgm:spPr/>
      <dgm:t>
        <a:bodyPr/>
        <a:lstStyle/>
        <a:p>
          <a:pPr algn="ctr"/>
          <a:r>
            <a:rPr lang="en-US" dirty="0"/>
            <a:t>HL7 May Connectathon          (San Antonio)</a:t>
          </a:r>
        </a:p>
      </dgm:t>
    </dgm:pt>
    <dgm:pt modelId="{4F6D7F6C-95D2-42E7-960C-2A3F104DF625}" type="parTrans" cxnId="{4E6C88A0-472A-4199-A8A8-0DC479043D53}">
      <dgm:prSet/>
      <dgm:spPr/>
      <dgm:t>
        <a:bodyPr/>
        <a:lstStyle/>
        <a:p>
          <a:endParaRPr lang="en-US"/>
        </a:p>
      </dgm:t>
    </dgm:pt>
    <dgm:pt modelId="{B8010AC6-376C-4E85-9C93-43C663E57BDE}" type="sibTrans" cxnId="{4E6C88A0-472A-4199-A8A8-0DC479043D53}">
      <dgm:prSet/>
      <dgm:spPr/>
      <dgm:t>
        <a:bodyPr/>
        <a:lstStyle/>
        <a:p>
          <a:endParaRPr lang="en-US"/>
        </a:p>
      </dgm:t>
    </dgm:pt>
    <dgm:pt modelId="{40DB1330-DFD3-1042-8D10-B33099E84617}" type="pres">
      <dgm:prSet presAssocID="{ED856968-2DCC-4521-ACFF-7F5B4F34B29F}" presName="root" presStyleCnt="0">
        <dgm:presLayoutVars>
          <dgm:chMax/>
          <dgm:chPref/>
          <dgm:animLvl val="lvl"/>
        </dgm:presLayoutVars>
      </dgm:prSet>
      <dgm:spPr/>
    </dgm:pt>
    <dgm:pt modelId="{FFB094D7-9E41-CA4B-A5E1-9E148E02BFD4}" type="pres">
      <dgm:prSet presAssocID="{ED856968-2DCC-4521-ACFF-7F5B4F34B29F}" presName="divider" presStyleLbl="fgAcc1" presStyleIdx="0" presStyleCnt="1"/>
      <dgm:spPr/>
    </dgm:pt>
    <dgm:pt modelId="{77578763-4963-D746-9DB4-2D26CC53783A}" type="pres">
      <dgm:prSet presAssocID="{ED856968-2DCC-4521-ACFF-7F5B4F34B29F}" presName="nodes" presStyleCnt="0">
        <dgm:presLayoutVars>
          <dgm:chMax/>
          <dgm:chPref/>
          <dgm:animLvl val="lvl"/>
        </dgm:presLayoutVars>
      </dgm:prSet>
      <dgm:spPr/>
    </dgm:pt>
    <dgm:pt modelId="{D127F0BB-DE55-384D-8C85-06804438AF45}" type="pres">
      <dgm:prSet presAssocID="{05A10CC2-287E-4702-A560-3319E6A64D19}" presName="composite" presStyleCnt="0"/>
      <dgm:spPr/>
    </dgm:pt>
    <dgm:pt modelId="{BCAE40C4-F131-AC4C-AEBE-D5A7C86D4DC1}" type="pres">
      <dgm:prSet presAssocID="{05A10CC2-287E-4702-A560-3319E6A64D19}" presName="L1TextContainer" presStyleLbl="alignNode1" presStyleIdx="0" presStyleCnt="3">
        <dgm:presLayoutVars>
          <dgm:chMax val="1"/>
          <dgm:chPref val="1"/>
          <dgm:bulletEnabled val="1"/>
        </dgm:presLayoutVars>
      </dgm:prSet>
      <dgm:spPr/>
    </dgm:pt>
    <dgm:pt modelId="{3A121231-8259-CA49-95CE-60A1717CC1AC}" type="pres">
      <dgm:prSet presAssocID="{05A10CC2-287E-4702-A560-3319E6A64D19}" presName="L2TextContainerWrapper" presStyleCnt="0">
        <dgm:presLayoutVars>
          <dgm:bulletEnabled val="1"/>
        </dgm:presLayoutVars>
      </dgm:prSet>
      <dgm:spPr/>
    </dgm:pt>
    <dgm:pt modelId="{D9460EB9-7926-6F4C-BE9F-2E2E5BA37587}" type="pres">
      <dgm:prSet presAssocID="{05A10CC2-287E-4702-A560-3319E6A64D19}" presName="L2TextContainer" presStyleLbl="bgAccFollowNode1" presStyleIdx="0" presStyleCnt="3"/>
      <dgm:spPr/>
    </dgm:pt>
    <dgm:pt modelId="{3EC4B27B-EA01-CD47-99FC-3E4EA49436E8}" type="pres">
      <dgm:prSet presAssocID="{05A10CC2-287E-4702-A560-3319E6A64D19}" presName="FlexibleEmptyPlaceHolder" presStyleCnt="0"/>
      <dgm:spPr/>
    </dgm:pt>
    <dgm:pt modelId="{BC877F08-E2CC-5949-9671-5A63D9CFC46C}" type="pres">
      <dgm:prSet presAssocID="{05A10CC2-287E-4702-A560-3319E6A64D19}" presName="ConnectLine" presStyleLbl="sibTrans1D1" presStyleIdx="0" presStyleCnt="3"/>
      <dgm:spPr/>
    </dgm:pt>
    <dgm:pt modelId="{D6109FE8-3F5C-4E40-B5A6-69309CC2E67E}" type="pres">
      <dgm:prSet presAssocID="{05A10CC2-287E-4702-A560-3319E6A64D19}" presName="ConnectorPoint" presStyleLbl="node1" presStyleIdx="0" presStyleCnt="3"/>
      <dgm:spPr>
        <a:solidFill>
          <a:schemeClr val="accent5">
            <a:hueOff val="0"/>
            <a:satOff val="0"/>
            <a:lumOff val="0"/>
            <a:alphaOff val="0"/>
          </a:schemeClr>
        </a:solidFill>
        <a:ln w="6350" cap="flat" cmpd="sng" algn="ctr">
          <a:solidFill>
            <a:schemeClr val="lt1">
              <a:hueOff val="0"/>
              <a:satOff val="0"/>
              <a:lumOff val="0"/>
              <a:alphaOff val="0"/>
            </a:schemeClr>
          </a:solidFill>
          <a:prstDash val="solid"/>
          <a:miter lim="800000"/>
        </a:ln>
        <a:effectLst/>
      </dgm:spPr>
    </dgm:pt>
    <dgm:pt modelId="{C6E3BB12-0363-8D4E-9C56-373746AE5A0D}" type="pres">
      <dgm:prSet presAssocID="{05A10CC2-287E-4702-A560-3319E6A64D19}" presName="EmptyPlaceHolder" presStyleCnt="0"/>
      <dgm:spPr/>
    </dgm:pt>
    <dgm:pt modelId="{FAF5D848-A97A-814F-AEEC-0FE71BE2B528}" type="pres">
      <dgm:prSet presAssocID="{E81C0581-3C07-42B2-92A2-8C3B0F7A0470}" presName="spaceBetweenRectangles" presStyleCnt="0"/>
      <dgm:spPr/>
    </dgm:pt>
    <dgm:pt modelId="{3017109A-C50A-4246-A3EF-43CF2CA3EF27}" type="pres">
      <dgm:prSet presAssocID="{9F538B0D-E28E-4769-97BC-A3DF74D7F201}" presName="composite" presStyleCnt="0"/>
      <dgm:spPr/>
    </dgm:pt>
    <dgm:pt modelId="{6DB77BB2-9FAC-1A49-A5BE-DABE7062FB01}" type="pres">
      <dgm:prSet presAssocID="{9F538B0D-E28E-4769-97BC-A3DF74D7F201}" presName="L1TextContainer" presStyleLbl="alignNode1" presStyleIdx="1" presStyleCnt="3">
        <dgm:presLayoutVars>
          <dgm:chMax val="1"/>
          <dgm:chPref val="1"/>
          <dgm:bulletEnabled val="1"/>
        </dgm:presLayoutVars>
      </dgm:prSet>
      <dgm:spPr/>
    </dgm:pt>
    <dgm:pt modelId="{AE4650A7-E517-E24A-9B58-235C37B6247F}" type="pres">
      <dgm:prSet presAssocID="{9F538B0D-E28E-4769-97BC-A3DF74D7F201}" presName="L2TextContainerWrapper" presStyleCnt="0">
        <dgm:presLayoutVars>
          <dgm:bulletEnabled val="1"/>
        </dgm:presLayoutVars>
      </dgm:prSet>
      <dgm:spPr/>
    </dgm:pt>
    <dgm:pt modelId="{441A9E85-8347-C345-B493-42F1FD6E5409}" type="pres">
      <dgm:prSet presAssocID="{9F538B0D-E28E-4769-97BC-A3DF74D7F201}" presName="L2TextContainer" presStyleLbl="bgAccFollowNode1" presStyleIdx="1" presStyleCnt="3"/>
      <dgm:spPr/>
    </dgm:pt>
    <dgm:pt modelId="{7D5626B7-93EA-E647-ACB5-19160FE4ABE6}" type="pres">
      <dgm:prSet presAssocID="{9F538B0D-E28E-4769-97BC-A3DF74D7F201}" presName="FlexibleEmptyPlaceHolder" presStyleCnt="0"/>
      <dgm:spPr/>
    </dgm:pt>
    <dgm:pt modelId="{E0D823E1-92AF-BE41-BA0C-AAD0EA48A286}" type="pres">
      <dgm:prSet presAssocID="{9F538B0D-E28E-4769-97BC-A3DF74D7F201}" presName="ConnectLine" presStyleLbl="sibTrans1D1" presStyleIdx="1" presStyleCnt="3"/>
      <dgm:spPr/>
    </dgm:pt>
    <dgm:pt modelId="{D17CC295-9017-3D4B-B2D6-D2A1EEBBCB4C}" type="pres">
      <dgm:prSet presAssocID="{9F538B0D-E28E-4769-97BC-A3DF74D7F201}" presName="ConnectorPoint" presStyleLbl="node1" presStyleIdx="1" presStyleCnt="3"/>
      <dgm:spPr>
        <a:solidFill>
          <a:schemeClr val="accent5">
            <a:hueOff val="-3379271"/>
            <a:satOff val="-8710"/>
            <a:lumOff val="-5883"/>
            <a:alphaOff val="0"/>
          </a:schemeClr>
        </a:solidFill>
        <a:ln w="6350" cap="flat" cmpd="sng" algn="ctr">
          <a:solidFill>
            <a:schemeClr val="lt1">
              <a:hueOff val="0"/>
              <a:satOff val="0"/>
              <a:lumOff val="0"/>
              <a:alphaOff val="0"/>
            </a:schemeClr>
          </a:solidFill>
          <a:prstDash val="solid"/>
          <a:miter lim="800000"/>
        </a:ln>
        <a:effectLst/>
      </dgm:spPr>
    </dgm:pt>
    <dgm:pt modelId="{7F824376-9289-D041-A0B1-9C5F44EE5E6C}" type="pres">
      <dgm:prSet presAssocID="{9F538B0D-E28E-4769-97BC-A3DF74D7F201}" presName="EmptyPlaceHolder" presStyleCnt="0"/>
      <dgm:spPr/>
    </dgm:pt>
    <dgm:pt modelId="{193DB11B-5579-8E41-89AF-2920B730A7CD}" type="pres">
      <dgm:prSet presAssocID="{C0684F42-F86A-47DD-AE61-9250A4AE4ACC}" presName="spaceBetweenRectangles" presStyleCnt="0"/>
      <dgm:spPr/>
    </dgm:pt>
    <dgm:pt modelId="{FBF95A17-194A-2949-A70E-7F24E343C595}" type="pres">
      <dgm:prSet presAssocID="{10039CA5-F73C-4212-A4F0-A638A2E1E4E7}" presName="composite" presStyleCnt="0"/>
      <dgm:spPr/>
    </dgm:pt>
    <dgm:pt modelId="{863902C4-DCAE-D044-B5B4-F4E6997E5CD1}" type="pres">
      <dgm:prSet presAssocID="{10039CA5-F73C-4212-A4F0-A638A2E1E4E7}" presName="L1TextContainer" presStyleLbl="alignNode1" presStyleIdx="2" presStyleCnt="3">
        <dgm:presLayoutVars>
          <dgm:chMax val="1"/>
          <dgm:chPref val="1"/>
          <dgm:bulletEnabled val="1"/>
        </dgm:presLayoutVars>
      </dgm:prSet>
      <dgm:spPr/>
    </dgm:pt>
    <dgm:pt modelId="{3BDD672C-37CA-3D41-A4ED-01D57C25C8C7}" type="pres">
      <dgm:prSet presAssocID="{10039CA5-F73C-4212-A4F0-A638A2E1E4E7}" presName="L2TextContainerWrapper" presStyleCnt="0">
        <dgm:presLayoutVars>
          <dgm:bulletEnabled val="1"/>
        </dgm:presLayoutVars>
      </dgm:prSet>
      <dgm:spPr/>
    </dgm:pt>
    <dgm:pt modelId="{34323275-85A6-5048-B0CC-EB10535D33BA}" type="pres">
      <dgm:prSet presAssocID="{10039CA5-F73C-4212-A4F0-A638A2E1E4E7}" presName="L2TextContainer" presStyleLbl="bgAccFollowNode1" presStyleIdx="2" presStyleCnt="3"/>
      <dgm:spPr/>
    </dgm:pt>
    <dgm:pt modelId="{C29324FE-3519-3A47-B811-332A5E6FF4E7}" type="pres">
      <dgm:prSet presAssocID="{10039CA5-F73C-4212-A4F0-A638A2E1E4E7}" presName="FlexibleEmptyPlaceHolder" presStyleCnt="0"/>
      <dgm:spPr/>
    </dgm:pt>
    <dgm:pt modelId="{693062BE-6714-E845-9E0C-73BCA67B8353}" type="pres">
      <dgm:prSet presAssocID="{10039CA5-F73C-4212-A4F0-A638A2E1E4E7}" presName="ConnectLine" presStyleLbl="sibTrans1D1" presStyleIdx="2" presStyleCnt="3"/>
      <dgm:spPr/>
    </dgm:pt>
    <dgm:pt modelId="{900378C4-805C-C847-893C-7656CD028A81}" type="pres">
      <dgm:prSet presAssocID="{10039CA5-F73C-4212-A4F0-A638A2E1E4E7}" presName="ConnectorPoint" presStyleLbl="node1" presStyleIdx="2" presStyleCnt="3"/>
      <dgm:spPr>
        <a:solidFill>
          <a:schemeClr val="accent5">
            <a:hueOff val="-6758543"/>
            <a:satOff val="-17419"/>
            <a:lumOff val="-11765"/>
            <a:alphaOff val="0"/>
          </a:schemeClr>
        </a:solidFill>
        <a:ln w="6350" cap="flat" cmpd="sng" algn="ctr">
          <a:solidFill>
            <a:schemeClr val="lt1">
              <a:hueOff val="0"/>
              <a:satOff val="0"/>
              <a:lumOff val="0"/>
              <a:alphaOff val="0"/>
            </a:schemeClr>
          </a:solidFill>
          <a:prstDash val="solid"/>
          <a:miter lim="800000"/>
        </a:ln>
        <a:effectLst/>
      </dgm:spPr>
    </dgm:pt>
    <dgm:pt modelId="{0C1FEEDD-0C9D-1E49-9AF3-BEB7E4AEA6BF}" type="pres">
      <dgm:prSet presAssocID="{10039CA5-F73C-4212-A4F0-A638A2E1E4E7}" presName="EmptyPlaceHolder" presStyleCnt="0"/>
      <dgm:spPr/>
    </dgm:pt>
  </dgm:ptLst>
  <dgm:cxnLst>
    <dgm:cxn modelId="{4D122C16-F774-0A45-B67D-D8C84323F92D}" type="presOf" srcId="{10039CA5-F73C-4212-A4F0-A638A2E1E4E7}" destId="{863902C4-DCAE-D044-B5B4-F4E6997E5CD1}" srcOrd="0" destOrd="0" presId="urn:microsoft.com/office/officeart/2017/3/layout/HorizontalLabelsTimeline"/>
    <dgm:cxn modelId="{B41B5219-C977-E945-9143-875C86BD5188}" type="presOf" srcId="{9DFAA7E9-AD0B-43E6-943C-9628A077A8DA}" destId="{D9460EB9-7926-6F4C-BE9F-2E2E5BA37587}" srcOrd="0" destOrd="0" presId="urn:microsoft.com/office/officeart/2017/3/layout/HorizontalLabelsTimeline"/>
    <dgm:cxn modelId="{BF3CBF27-5DC8-490F-8532-CB8081F037EC}" srcId="{ED856968-2DCC-4521-ACFF-7F5B4F34B29F}" destId="{10039CA5-F73C-4212-A4F0-A638A2E1E4E7}" srcOrd="2" destOrd="0" parTransId="{B60FFEFA-02B2-4EC3-B75C-D8BFF6EAA51F}" sibTransId="{F2265E2C-A4D5-47DB-B150-52B2A8B2AC54}"/>
    <dgm:cxn modelId="{279F1C30-B0A4-C24F-84ED-E7D2286570CB}" type="presOf" srcId="{9A3BB36C-160A-4CD2-9B04-F98369B28116}" destId="{441A9E85-8347-C345-B493-42F1FD6E5409}" srcOrd="0" destOrd="0" presId="urn:microsoft.com/office/officeart/2017/3/layout/HorizontalLabelsTimeline"/>
    <dgm:cxn modelId="{D65C2462-05FC-416A-8D87-EA40561CC9A7}" srcId="{9F538B0D-E28E-4769-97BC-A3DF74D7F201}" destId="{9A3BB36C-160A-4CD2-9B04-F98369B28116}" srcOrd="0" destOrd="0" parTransId="{0B6C9B27-A90F-4A7C-B8BE-4F1082CD915C}" sibTransId="{5216DFC8-4901-4EC5-802B-9E38C7128887}"/>
    <dgm:cxn modelId="{1589AF96-72A9-0D48-851C-70D21A8FE470}" type="presOf" srcId="{05A10CC2-287E-4702-A560-3319E6A64D19}" destId="{BCAE40C4-F131-AC4C-AEBE-D5A7C86D4DC1}" srcOrd="0" destOrd="0" presId="urn:microsoft.com/office/officeart/2017/3/layout/HorizontalLabelsTimeline"/>
    <dgm:cxn modelId="{4E6C88A0-472A-4199-A8A8-0DC479043D53}" srcId="{10039CA5-F73C-4212-A4F0-A638A2E1E4E7}" destId="{A09C6C9F-0248-45AA-B52D-477AA7B05BA0}" srcOrd="0" destOrd="0" parTransId="{4F6D7F6C-95D2-42E7-960C-2A3F104DF625}" sibTransId="{B8010AC6-376C-4E85-9C93-43C663E57BDE}"/>
    <dgm:cxn modelId="{BF03A4A9-421D-4E78-9428-E820A3C921BA}" srcId="{ED856968-2DCC-4521-ACFF-7F5B4F34B29F}" destId="{9F538B0D-E28E-4769-97BC-A3DF74D7F201}" srcOrd="1" destOrd="0" parTransId="{3300259C-8BA0-425B-89F4-306F4129392F}" sibTransId="{C0684F42-F86A-47DD-AE61-9250A4AE4ACC}"/>
    <dgm:cxn modelId="{791CFFAF-9A48-F34A-9D04-CCDB75E5DF82}" type="presOf" srcId="{9F538B0D-E28E-4769-97BC-A3DF74D7F201}" destId="{6DB77BB2-9FAC-1A49-A5BE-DABE7062FB01}" srcOrd="0" destOrd="0" presId="urn:microsoft.com/office/officeart/2017/3/layout/HorizontalLabelsTimeline"/>
    <dgm:cxn modelId="{CBACF0B0-7714-B949-9598-22953031C860}" type="presOf" srcId="{A09C6C9F-0248-45AA-B52D-477AA7B05BA0}" destId="{34323275-85A6-5048-B0CC-EB10535D33BA}" srcOrd="0" destOrd="0" presId="urn:microsoft.com/office/officeart/2017/3/layout/HorizontalLabelsTimeline"/>
    <dgm:cxn modelId="{C195C1B3-0063-4AEA-A48C-0D3D85AC4EAC}" srcId="{05A10CC2-287E-4702-A560-3319E6A64D19}" destId="{9DFAA7E9-AD0B-43E6-943C-9628A077A8DA}" srcOrd="0" destOrd="0" parTransId="{E35C239C-8810-4775-B7D3-CA2FBC613E14}" sibTransId="{53ADA29E-816B-49D8-9503-A38FD34E3127}"/>
    <dgm:cxn modelId="{6787E2B3-6E8A-5544-9D2F-F6A24CDE70F3}" type="presOf" srcId="{ED856968-2DCC-4521-ACFF-7F5B4F34B29F}" destId="{40DB1330-DFD3-1042-8D10-B33099E84617}" srcOrd="0" destOrd="0" presId="urn:microsoft.com/office/officeart/2017/3/layout/HorizontalLabelsTimeline"/>
    <dgm:cxn modelId="{95D6F2D3-1ED0-4673-9ACA-08DA7A0428A4}" srcId="{ED856968-2DCC-4521-ACFF-7F5B4F34B29F}" destId="{05A10CC2-287E-4702-A560-3319E6A64D19}" srcOrd="0" destOrd="0" parTransId="{7C14324F-665C-40F5-9B50-D2670D12C0BB}" sibTransId="{E81C0581-3C07-42B2-92A2-8C3B0F7A0470}"/>
    <dgm:cxn modelId="{08771EC8-2C4C-1243-9052-C5F943A827CD}" type="presParOf" srcId="{40DB1330-DFD3-1042-8D10-B33099E84617}" destId="{FFB094D7-9E41-CA4B-A5E1-9E148E02BFD4}" srcOrd="0" destOrd="0" presId="urn:microsoft.com/office/officeart/2017/3/layout/HorizontalLabelsTimeline"/>
    <dgm:cxn modelId="{79CCADAC-AFDE-B84A-ACFD-F97076CE0945}" type="presParOf" srcId="{40DB1330-DFD3-1042-8D10-B33099E84617}" destId="{77578763-4963-D746-9DB4-2D26CC53783A}" srcOrd="1" destOrd="0" presId="urn:microsoft.com/office/officeart/2017/3/layout/HorizontalLabelsTimeline"/>
    <dgm:cxn modelId="{B8C1C712-C847-0348-A080-9F040596BE45}" type="presParOf" srcId="{77578763-4963-D746-9DB4-2D26CC53783A}" destId="{D127F0BB-DE55-384D-8C85-06804438AF45}" srcOrd="0" destOrd="0" presId="urn:microsoft.com/office/officeart/2017/3/layout/HorizontalLabelsTimeline"/>
    <dgm:cxn modelId="{60C92644-044B-8643-9A3B-E228B439FAA3}" type="presParOf" srcId="{D127F0BB-DE55-384D-8C85-06804438AF45}" destId="{BCAE40C4-F131-AC4C-AEBE-D5A7C86D4DC1}" srcOrd="0" destOrd="0" presId="urn:microsoft.com/office/officeart/2017/3/layout/HorizontalLabelsTimeline"/>
    <dgm:cxn modelId="{311D788F-9F6D-C248-A5AE-57B219FE94E2}" type="presParOf" srcId="{D127F0BB-DE55-384D-8C85-06804438AF45}" destId="{3A121231-8259-CA49-95CE-60A1717CC1AC}" srcOrd="1" destOrd="0" presId="urn:microsoft.com/office/officeart/2017/3/layout/HorizontalLabelsTimeline"/>
    <dgm:cxn modelId="{6984FA1C-E27E-FA47-8B68-3B01E60F490F}" type="presParOf" srcId="{3A121231-8259-CA49-95CE-60A1717CC1AC}" destId="{D9460EB9-7926-6F4C-BE9F-2E2E5BA37587}" srcOrd="0" destOrd="0" presId="urn:microsoft.com/office/officeart/2017/3/layout/HorizontalLabelsTimeline"/>
    <dgm:cxn modelId="{8F532161-A162-834D-86CF-6B2DCC3C3311}" type="presParOf" srcId="{3A121231-8259-CA49-95CE-60A1717CC1AC}" destId="{3EC4B27B-EA01-CD47-99FC-3E4EA49436E8}" srcOrd="1" destOrd="0" presId="urn:microsoft.com/office/officeart/2017/3/layout/HorizontalLabelsTimeline"/>
    <dgm:cxn modelId="{987B85B9-CAC2-634E-A6CC-69DE145325E2}" type="presParOf" srcId="{D127F0BB-DE55-384D-8C85-06804438AF45}" destId="{BC877F08-E2CC-5949-9671-5A63D9CFC46C}" srcOrd="2" destOrd="0" presId="urn:microsoft.com/office/officeart/2017/3/layout/HorizontalLabelsTimeline"/>
    <dgm:cxn modelId="{3B04BFA7-D074-4447-9B03-1A43F4D28AAD}" type="presParOf" srcId="{D127F0BB-DE55-384D-8C85-06804438AF45}" destId="{D6109FE8-3F5C-4E40-B5A6-69309CC2E67E}" srcOrd="3" destOrd="0" presId="urn:microsoft.com/office/officeart/2017/3/layout/HorizontalLabelsTimeline"/>
    <dgm:cxn modelId="{C1903D34-0641-B446-AB3E-132F31365585}" type="presParOf" srcId="{D127F0BB-DE55-384D-8C85-06804438AF45}" destId="{C6E3BB12-0363-8D4E-9C56-373746AE5A0D}" srcOrd="4" destOrd="0" presId="urn:microsoft.com/office/officeart/2017/3/layout/HorizontalLabelsTimeline"/>
    <dgm:cxn modelId="{06CA5D87-AB26-D445-8B2D-F3F27C75652E}" type="presParOf" srcId="{77578763-4963-D746-9DB4-2D26CC53783A}" destId="{FAF5D848-A97A-814F-AEEC-0FE71BE2B528}" srcOrd="1" destOrd="0" presId="urn:microsoft.com/office/officeart/2017/3/layout/HorizontalLabelsTimeline"/>
    <dgm:cxn modelId="{D83A42FD-4457-924F-87C4-17A9B0837AA7}" type="presParOf" srcId="{77578763-4963-D746-9DB4-2D26CC53783A}" destId="{3017109A-C50A-4246-A3EF-43CF2CA3EF27}" srcOrd="2" destOrd="0" presId="urn:microsoft.com/office/officeart/2017/3/layout/HorizontalLabelsTimeline"/>
    <dgm:cxn modelId="{1B14BAE6-C359-6D44-8508-5C3809A90416}" type="presParOf" srcId="{3017109A-C50A-4246-A3EF-43CF2CA3EF27}" destId="{6DB77BB2-9FAC-1A49-A5BE-DABE7062FB01}" srcOrd="0" destOrd="0" presId="urn:microsoft.com/office/officeart/2017/3/layout/HorizontalLabelsTimeline"/>
    <dgm:cxn modelId="{FDE34E13-BBC1-AA42-9C2C-5ECA88F8CF33}" type="presParOf" srcId="{3017109A-C50A-4246-A3EF-43CF2CA3EF27}" destId="{AE4650A7-E517-E24A-9B58-235C37B6247F}" srcOrd="1" destOrd="0" presId="urn:microsoft.com/office/officeart/2017/3/layout/HorizontalLabelsTimeline"/>
    <dgm:cxn modelId="{3DD01F4F-697E-E94E-A7A5-3D244CB20116}" type="presParOf" srcId="{AE4650A7-E517-E24A-9B58-235C37B6247F}" destId="{441A9E85-8347-C345-B493-42F1FD6E5409}" srcOrd="0" destOrd="0" presId="urn:microsoft.com/office/officeart/2017/3/layout/HorizontalLabelsTimeline"/>
    <dgm:cxn modelId="{FCDB846C-DBF5-E243-8354-736D5161E4CB}" type="presParOf" srcId="{AE4650A7-E517-E24A-9B58-235C37B6247F}" destId="{7D5626B7-93EA-E647-ACB5-19160FE4ABE6}" srcOrd="1" destOrd="0" presId="urn:microsoft.com/office/officeart/2017/3/layout/HorizontalLabelsTimeline"/>
    <dgm:cxn modelId="{A7A608FA-0D39-ED4B-B7C0-A54C9DBB6639}" type="presParOf" srcId="{3017109A-C50A-4246-A3EF-43CF2CA3EF27}" destId="{E0D823E1-92AF-BE41-BA0C-AAD0EA48A286}" srcOrd="2" destOrd="0" presId="urn:microsoft.com/office/officeart/2017/3/layout/HorizontalLabelsTimeline"/>
    <dgm:cxn modelId="{765AF9C8-90C5-E14C-B013-9731FF1FD840}" type="presParOf" srcId="{3017109A-C50A-4246-A3EF-43CF2CA3EF27}" destId="{D17CC295-9017-3D4B-B2D6-D2A1EEBBCB4C}" srcOrd="3" destOrd="0" presId="urn:microsoft.com/office/officeart/2017/3/layout/HorizontalLabelsTimeline"/>
    <dgm:cxn modelId="{25BF2DE1-EAAA-1346-97DA-96F1A5128F01}" type="presParOf" srcId="{3017109A-C50A-4246-A3EF-43CF2CA3EF27}" destId="{7F824376-9289-D041-A0B1-9C5F44EE5E6C}" srcOrd="4" destOrd="0" presId="urn:microsoft.com/office/officeart/2017/3/layout/HorizontalLabelsTimeline"/>
    <dgm:cxn modelId="{D719C132-656E-5B4E-931A-AB992D5F19C3}" type="presParOf" srcId="{77578763-4963-D746-9DB4-2D26CC53783A}" destId="{193DB11B-5579-8E41-89AF-2920B730A7CD}" srcOrd="3" destOrd="0" presId="urn:microsoft.com/office/officeart/2017/3/layout/HorizontalLabelsTimeline"/>
    <dgm:cxn modelId="{35A68A25-4D0C-1E43-9210-56D17BD9BB14}" type="presParOf" srcId="{77578763-4963-D746-9DB4-2D26CC53783A}" destId="{FBF95A17-194A-2949-A70E-7F24E343C595}" srcOrd="4" destOrd="0" presId="urn:microsoft.com/office/officeart/2017/3/layout/HorizontalLabelsTimeline"/>
    <dgm:cxn modelId="{7BF0068C-3676-E448-B2FD-96B47410767F}" type="presParOf" srcId="{FBF95A17-194A-2949-A70E-7F24E343C595}" destId="{863902C4-DCAE-D044-B5B4-F4E6997E5CD1}" srcOrd="0" destOrd="0" presId="urn:microsoft.com/office/officeart/2017/3/layout/HorizontalLabelsTimeline"/>
    <dgm:cxn modelId="{2D75DEF2-86B1-594B-B964-F69F65A75BC9}" type="presParOf" srcId="{FBF95A17-194A-2949-A70E-7F24E343C595}" destId="{3BDD672C-37CA-3D41-A4ED-01D57C25C8C7}" srcOrd="1" destOrd="0" presId="urn:microsoft.com/office/officeart/2017/3/layout/HorizontalLabelsTimeline"/>
    <dgm:cxn modelId="{0D2298B0-C34F-5F4E-A398-4781F219F3D5}" type="presParOf" srcId="{3BDD672C-37CA-3D41-A4ED-01D57C25C8C7}" destId="{34323275-85A6-5048-B0CC-EB10535D33BA}" srcOrd="0" destOrd="0" presId="urn:microsoft.com/office/officeart/2017/3/layout/HorizontalLabelsTimeline"/>
    <dgm:cxn modelId="{0BFD1D1B-52FC-A144-B2D5-9A5FB8D1AF3B}" type="presParOf" srcId="{3BDD672C-37CA-3D41-A4ED-01D57C25C8C7}" destId="{C29324FE-3519-3A47-B811-332A5E6FF4E7}" srcOrd="1" destOrd="0" presId="urn:microsoft.com/office/officeart/2017/3/layout/HorizontalLabelsTimeline"/>
    <dgm:cxn modelId="{7A20CB93-E630-B34D-8ED2-F67A73E1C5D6}" type="presParOf" srcId="{FBF95A17-194A-2949-A70E-7F24E343C595}" destId="{693062BE-6714-E845-9E0C-73BCA67B8353}" srcOrd="2" destOrd="0" presId="urn:microsoft.com/office/officeart/2017/3/layout/HorizontalLabelsTimeline"/>
    <dgm:cxn modelId="{FB374DE5-EC1F-A843-8330-290D0861ACD2}" type="presParOf" srcId="{FBF95A17-194A-2949-A70E-7F24E343C595}" destId="{900378C4-805C-C847-893C-7656CD028A81}" srcOrd="3" destOrd="0" presId="urn:microsoft.com/office/officeart/2017/3/layout/HorizontalLabelsTimeline"/>
    <dgm:cxn modelId="{34904DA6-27E6-0642-8350-19BF32A77380}" type="presParOf" srcId="{FBF95A17-194A-2949-A70E-7F24E343C595}" destId="{0C1FEEDD-0C9D-1E49-9AF3-BEB7E4AEA6BF}" srcOrd="4" destOrd="0" presId="urn:microsoft.com/office/officeart/2017/3/layout/HorizontalLabels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1AC737E-0F50-F94E-9BA4-7BB1DDB1A170}">
      <dsp:nvSpPr>
        <dsp:cNvPr id="0" name=""/>
        <dsp:cNvSpPr/>
      </dsp:nvSpPr>
      <dsp:spPr>
        <a:xfrm>
          <a:off x="211544" y="2336668"/>
          <a:ext cx="1682085" cy="4917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755650">
            <a:lnSpc>
              <a:spcPct val="90000"/>
            </a:lnSpc>
            <a:spcBef>
              <a:spcPct val="0"/>
            </a:spcBef>
            <a:spcAft>
              <a:spcPct val="35000"/>
            </a:spcAft>
            <a:buNone/>
            <a:defRPr b="1"/>
          </a:pPr>
          <a:r>
            <a:rPr lang="en-US" sz="1700" kern="1200" dirty="0"/>
            <a:t>Oct 4, 2019</a:t>
          </a:r>
        </a:p>
      </dsp:txBody>
      <dsp:txXfrm>
        <a:off x="211544" y="2336668"/>
        <a:ext cx="1682085" cy="491701"/>
      </dsp:txXfrm>
    </dsp:sp>
    <dsp:sp modelId="{23CF26C5-E588-B741-AB70-CFD980D99BF2}">
      <dsp:nvSpPr>
        <dsp:cNvPr id="0" name=""/>
        <dsp:cNvSpPr/>
      </dsp:nvSpPr>
      <dsp:spPr>
        <a:xfrm>
          <a:off x="0" y="2088642"/>
          <a:ext cx="10515600" cy="174053"/>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A62D098-A845-204F-BC9D-547749D31638}">
      <dsp:nvSpPr>
        <dsp:cNvPr id="0" name=""/>
        <dsp:cNvSpPr/>
      </dsp:nvSpPr>
      <dsp:spPr>
        <a:xfrm>
          <a:off x="127440" y="722934"/>
          <a:ext cx="1850293" cy="625980"/>
        </a:xfrm>
        <a:prstGeom prst="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3825" tIns="123825" rIns="123825" bIns="123825" numCol="1" spcCol="1270" anchor="ctr" anchorCtr="0">
          <a:noAutofit/>
        </a:bodyPr>
        <a:lstStyle/>
        <a:p>
          <a:pPr marL="0" lvl="0" indent="0" algn="ctr" defTabSz="577850">
            <a:lnSpc>
              <a:spcPct val="90000"/>
            </a:lnSpc>
            <a:spcBef>
              <a:spcPct val="0"/>
            </a:spcBef>
            <a:spcAft>
              <a:spcPct val="35000"/>
            </a:spcAft>
            <a:buNone/>
          </a:pPr>
          <a:r>
            <a:rPr lang="en-US" sz="1300" kern="1200" dirty="0"/>
            <a:t>Project Scope Statement Due</a:t>
          </a:r>
        </a:p>
      </dsp:txBody>
      <dsp:txXfrm>
        <a:off x="127440" y="722934"/>
        <a:ext cx="1850293" cy="625980"/>
      </dsp:txXfrm>
    </dsp:sp>
    <dsp:sp modelId="{20A3C8FC-E0E1-4D43-A9E3-6B1655C4A614}">
      <dsp:nvSpPr>
        <dsp:cNvPr id="0" name=""/>
        <dsp:cNvSpPr/>
      </dsp:nvSpPr>
      <dsp:spPr>
        <a:xfrm>
          <a:off x="1052586" y="1348914"/>
          <a:ext cx="0" cy="739727"/>
        </a:xfrm>
        <a:prstGeom prst="line">
          <a:avLst/>
        </a:prstGeom>
        <a:solidFill>
          <a:schemeClr val="accent2">
            <a:hueOff val="0"/>
            <a:satOff val="0"/>
            <a:lumOff val="0"/>
            <a:alphaOff val="0"/>
          </a:schemeClr>
        </a:solidFill>
        <a:ln w="6350" cap="flat" cmpd="sng" algn="ctr">
          <a:solidFill>
            <a:schemeClr val="accent2">
              <a:hueOff val="0"/>
              <a:satOff val="0"/>
              <a:lumOff val="0"/>
              <a:alphaOff val="0"/>
            </a:schemeClr>
          </a:solidFill>
          <a:prstDash val="dash"/>
          <a:miter lim="800000"/>
        </a:ln>
        <a:effectLst/>
      </dsp:spPr>
      <dsp:style>
        <a:lnRef idx="2">
          <a:scrgbClr r="0" g="0" b="0"/>
        </a:lnRef>
        <a:fillRef idx="1">
          <a:scrgbClr r="0" g="0" b="0"/>
        </a:fillRef>
        <a:effectRef idx="0">
          <a:scrgbClr r="0" g="0" b="0"/>
        </a:effectRef>
        <a:fontRef idx="minor">
          <a:schemeClr val="lt1"/>
        </a:fontRef>
      </dsp:style>
    </dsp:sp>
    <dsp:sp modelId="{224569F0-39D8-4040-8D17-678507D2C3AE}">
      <dsp:nvSpPr>
        <dsp:cNvPr id="0" name=""/>
        <dsp:cNvSpPr/>
      </dsp:nvSpPr>
      <dsp:spPr>
        <a:xfrm>
          <a:off x="1262847" y="1522968"/>
          <a:ext cx="1682085" cy="4917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755650">
            <a:lnSpc>
              <a:spcPct val="90000"/>
            </a:lnSpc>
            <a:spcBef>
              <a:spcPct val="0"/>
            </a:spcBef>
            <a:spcAft>
              <a:spcPct val="35000"/>
            </a:spcAft>
            <a:buNone/>
            <a:defRPr b="1"/>
          </a:pPr>
          <a:r>
            <a:rPr lang="en-US" sz="1700" kern="1200" dirty="0"/>
            <a:t>Feb 16, 2020</a:t>
          </a:r>
        </a:p>
      </dsp:txBody>
      <dsp:txXfrm>
        <a:off x="1262847" y="1522968"/>
        <a:ext cx="1682085" cy="491701"/>
      </dsp:txXfrm>
    </dsp:sp>
    <dsp:sp modelId="{6A800ACE-55B4-274E-9252-473271A7465F}">
      <dsp:nvSpPr>
        <dsp:cNvPr id="0" name=""/>
        <dsp:cNvSpPr/>
      </dsp:nvSpPr>
      <dsp:spPr>
        <a:xfrm>
          <a:off x="1178743" y="3002423"/>
          <a:ext cx="1850293" cy="607011"/>
        </a:xfrm>
        <a:prstGeom prst="rect">
          <a:avLst/>
        </a:prstGeom>
        <a:solidFill>
          <a:schemeClr val="accent2">
            <a:tint val="40000"/>
            <a:alpha val="90000"/>
            <a:hueOff val="-106153"/>
            <a:satOff val="-9418"/>
            <a:lumOff val="-96"/>
            <a:alphaOff val="0"/>
          </a:schemeClr>
        </a:solidFill>
        <a:ln w="12700" cap="flat" cmpd="sng" algn="ctr">
          <a:solidFill>
            <a:schemeClr val="accent2">
              <a:tint val="40000"/>
              <a:alpha val="90000"/>
              <a:hueOff val="-106153"/>
              <a:satOff val="-9418"/>
              <a:lumOff val="-96"/>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3825" tIns="123825" rIns="123825" bIns="123825" numCol="1" spcCol="1270" anchor="ctr" anchorCtr="0">
          <a:noAutofit/>
        </a:bodyPr>
        <a:lstStyle/>
        <a:p>
          <a:pPr marL="0" lvl="0" indent="0" algn="ctr" defTabSz="577850">
            <a:lnSpc>
              <a:spcPct val="90000"/>
            </a:lnSpc>
            <a:spcBef>
              <a:spcPct val="0"/>
            </a:spcBef>
            <a:spcAft>
              <a:spcPct val="35000"/>
            </a:spcAft>
            <a:buNone/>
          </a:pPr>
          <a:r>
            <a:rPr lang="en-US" sz="1300" kern="1200" dirty="0"/>
            <a:t>FHIR IG Proposals Due</a:t>
          </a:r>
        </a:p>
      </dsp:txBody>
      <dsp:txXfrm>
        <a:off x="1178743" y="3002423"/>
        <a:ext cx="1850293" cy="607011"/>
      </dsp:txXfrm>
    </dsp:sp>
    <dsp:sp modelId="{6A9E6876-7D79-A840-9435-08F309B9CA4F}">
      <dsp:nvSpPr>
        <dsp:cNvPr id="0" name=""/>
        <dsp:cNvSpPr/>
      </dsp:nvSpPr>
      <dsp:spPr>
        <a:xfrm>
          <a:off x="2103890" y="2262695"/>
          <a:ext cx="0" cy="739727"/>
        </a:xfrm>
        <a:prstGeom prst="line">
          <a:avLst/>
        </a:prstGeom>
        <a:solidFill>
          <a:schemeClr val="accent2">
            <a:hueOff val="-181920"/>
            <a:satOff val="-10491"/>
            <a:lumOff val="1078"/>
            <a:alphaOff val="0"/>
          </a:schemeClr>
        </a:solidFill>
        <a:ln w="6350" cap="flat" cmpd="sng" algn="ctr">
          <a:solidFill>
            <a:schemeClr val="accent2">
              <a:hueOff val="-181920"/>
              <a:satOff val="-10491"/>
              <a:lumOff val="1078"/>
              <a:alphaOff val="0"/>
            </a:schemeClr>
          </a:solidFill>
          <a:prstDash val="dash"/>
          <a:miter lim="800000"/>
        </a:ln>
        <a:effectLst/>
      </dsp:spPr>
      <dsp:style>
        <a:lnRef idx="2">
          <a:scrgbClr r="0" g="0" b="0"/>
        </a:lnRef>
        <a:fillRef idx="1">
          <a:scrgbClr r="0" g="0" b="0"/>
        </a:fillRef>
        <a:effectRef idx="0">
          <a:scrgbClr r="0" g="0" b="0"/>
        </a:effectRef>
        <a:fontRef idx="minor">
          <a:schemeClr val="lt1"/>
        </a:fontRef>
      </dsp:style>
    </dsp:sp>
    <dsp:sp modelId="{452DEC04-C462-5C4D-8C25-43500A9D673E}">
      <dsp:nvSpPr>
        <dsp:cNvPr id="0" name=""/>
        <dsp:cNvSpPr/>
      </dsp:nvSpPr>
      <dsp:spPr>
        <a:xfrm>
          <a:off x="998195" y="2121277"/>
          <a:ext cx="108783" cy="108783"/>
        </a:xfrm>
        <a:prstGeom prst="ellipse">
          <a:avLst/>
        </a:prstGeom>
        <a:solidFill>
          <a:schemeClr val="lt1">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83DB98C2-B5BC-7D45-87B8-F7DB66F82AAC}">
      <dsp:nvSpPr>
        <dsp:cNvPr id="0" name=""/>
        <dsp:cNvSpPr/>
      </dsp:nvSpPr>
      <dsp:spPr>
        <a:xfrm>
          <a:off x="2049498" y="2121277"/>
          <a:ext cx="108783" cy="108783"/>
        </a:xfrm>
        <a:prstGeom prst="ellipse">
          <a:avLst/>
        </a:prstGeom>
        <a:solidFill>
          <a:schemeClr val="lt1">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27BCDBFF-973A-9E4D-960C-C7BF6C38DDDB}">
      <dsp:nvSpPr>
        <dsp:cNvPr id="0" name=""/>
        <dsp:cNvSpPr/>
      </dsp:nvSpPr>
      <dsp:spPr>
        <a:xfrm>
          <a:off x="2314150" y="2336668"/>
          <a:ext cx="1682085" cy="4917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755650">
            <a:lnSpc>
              <a:spcPct val="90000"/>
            </a:lnSpc>
            <a:spcBef>
              <a:spcPct val="0"/>
            </a:spcBef>
            <a:spcAft>
              <a:spcPct val="35000"/>
            </a:spcAft>
            <a:buNone/>
            <a:defRPr b="1"/>
          </a:pPr>
          <a:r>
            <a:rPr lang="en-US" sz="1700" kern="1200" dirty="0"/>
            <a:t>Mar 1, 2020</a:t>
          </a:r>
        </a:p>
      </dsp:txBody>
      <dsp:txXfrm>
        <a:off x="2314150" y="2336668"/>
        <a:ext cx="1682085" cy="491701"/>
      </dsp:txXfrm>
    </dsp:sp>
    <dsp:sp modelId="{1BA8096F-3322-1A47-8332-6BAAD4D0D1A6}">
      <dsp:nvSpPr>
        <dsp:cNvPr id="0" name=""/>
        <dsp:cNvSpPr/>
      </dsp:nvSpPr>
      <dsp:spPr>
        <a:xfrm>
          <a:off x="2230046" y="722934"/>
          <a:ext cx="1850293" cy="625980"/>
        </a:xfrm>
        <a:prstGeom prst="rect">
          <a:avLst/>
        </a:prstGeom>
        <a:solidFill>
          <a:schemeClr val="accent2">
            <a:tint val="40000"/>
            <a:alpha val="90000"/>
            <a:hueOff val="-212306"/>
            <a:satOff val="-18836"/>
            <a:lumOff val="-192"/>
            <a:alphaOff val="0"/>
          </a:schemeClr>
        </a:solidFill>
        <a:ln w="12700" cap="flat" cmpd="sng" algn="ctr">
          <a:solidFill>
            <a:schemeClr val="accent2">
              <a:tint val="40000"/>
              <a:alpha val="90000"/>
              <a:hueOff val="-212306"/>
              <a:satOff val="-18836"/>
              <a:lumOff val="-192"/>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3825" tIns="123825" rIns="123825" bIns="123825" numCol="1" spcCol="1270" anchor="ctr" anchorCtr="0">
          <a:noAutofit/>
        </a:bodyPr>
        <a:lstStyle/>
        <a:p>
          <a:pPr marL="0" lvl="0" indent="0" algn="ctr" defTabSz="577850">
            <a:lnSpc>
              <a:spcPct val="90000"/>
            </a:lnSpc>
            <a:spcBef>
              <a:spcPct val="0"/>
            </a:spcBef>
            <a:spcAft>
              <a:spcPct val="35000"/>
            </a:spcAft>
            <a:buNone/>
          </a:pPr>
          <a:r>
            <a:rPr lang="en-US" sz="1300" kern="1200" dirty="0"/>
            <a:t>Notice of Intent to Ballot</a:t>
          </a:r>
        </a:p>
      </dsp:txBody>
      <dsp:txXfrm>
        <a:off x="2230046" y="722934"/>
        <a:ext cx="1850293" cy="625980"/>
      </dsp:txXfrm>
    </dsp:sp>
    <dsp:sp modelId="{436F243D-2A83-BA4D-A208-F94D1EC69613}">
      <dsp:nvSpPr>
        <dsp:cNvPr id="0" name=""/>
        <dsp:cNvSpPr/>
      </dsp:nvSpPr>
      <dsp:spPr>
        <a:xfrm>
          <a:off x="3155193" y="1348914"/>
          <a:ext cx="0" cy="739727"/>
        </a:xfrm>
        <a:prstGeom prst="line">
          <a:avLst/>
        </a:prstGeom>
        <a:solidFill>
          <a:schemeClr val="accent2">
            <a:hueOff val="-363841"/>
            <a:satOff val="-20982"/>
            <a:lumOff val="2157"/>
            <a:alphaOff val="0"/>
          </a:schemeClr>
        </a:solidFill>
        <a:ln w="6350" cap="flat" cmpd="sng" algn="ctr">
          <a:solidFill>
            <a:schemeClr val="accent2">
              <a:hueOff val="-363841"/>
              <a:satOff val="-20982"/>
              <a:lumOff val="2157"/>
              <a:alphaOff val="0"/>
            </a:schemeClr>
          </a:solidFill>
          <a:prstDash val="dash"/>
          <a:miter lim="800000"/>
        </a:ln>
        <a:effectLst/>
      </dsp:spPr>
      <dsp:style>
        <a:lnRef idx="2">
          <a:scrgbClr r="0" g="0" b="0"/>
        </a:lnRef>
        <a:fillRef idx="1">
          <a:scrgbClr r="0" g="0" b="0"/>
        </a:fillRef>
        <a:effectRef idx="0">
          <a:scrgbClr r="0" g="0" b="0"/>
        </a:effectRef>
        <a:fontRef idx="minor">
          <a:schemeClr val="lt1"/>
        </a:fontRef>
      </dsp:style>
    </dsp:sp>
    <dsp:sp modelId="{EA0A240B-D1DC-C449-BF3B-D6B64897C288}">
      <dsp:nvSpPr>
        <dsp:cNvPr id="0" name=""/>
        <dsp:cNvSpPr/>
      </dsp:nvSpPr>
      <dsp:spPr>
        <a:xfrm>
          <a:off x="3365454" y="1522968"/>
          <a:ext cx="1682085" cy="4917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755650">
            <a:lnSpc>
              <a:spcPct val="90000"/>
            </a:lnSpc>
            <a:spcBef>
              <a:spcPct val="0"/>
            </a:spcBef>
            <a:spcAft>
              <a:spcPct val="35000"/>
            </a:spcAft>
            <a:buNone/>
            <a:defRPr b="1"/>
          </a:pPr>
          <a:r>
            <a:rPr lang="en-US" sz="1700" kern="1200" dirty="0"/>
            <a:t>Mar 13, 2020</a:t>
          </a:r>
        </a:p>
      </dsp:txBody>
      <dsp:txXfrm>
        <a:off x="3365454" y="1522968"/>
        <a:ext cx="1682085" cy="491701"/>
      </dsp:txXfrm>
    </dsp:sp>
    <dsp:sp modelId="{184F8CDF-A38D-8044-94D0-B3E1A5692842}">
      <dsp:nvSpPr>
        <dsp:cNvPr id="0" name=""/>
        <dsp:cNvSpPr/>
      </dsp:nvSpPr>
      <dsp:spPr>
        <a:xfrm>
          <a:off x="3281349" y="3002423"/>
          <a:ext cx="1850293" cy="625980"/>
        </a:xfrm>
        <a:prstGeom prst="rect">
          <a:avLst/>
        </a:prstGeom>
        <a:solidFill>
          <a:schemeClr val="accent2">
            <a:tint val="40000"/>
            <a:alpha val="90000"/>
            <a:hueOff val="-318460"/>
            <a:satOff val="-28255"/>
            <a:lumOff val="-288"/>
            <a:alphaOff val="0"/>
          </a:schemeClr>
        </a:solidFill>
        <a:ln w="12700" cap="flat" cmpd="sng" algn="ctr">
          <a:solidFill>
            <a:schemeClr val="accent2">
              <a:tint val="40000"/>
              <a:alpha val="90000"/>
              <a:hueOff val="-318460"/>
              <a:satOff val="-28255"/>
              <a:lumOff val="-288"/>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3825" tIns="123825" rIns="123825" bIns="123825" numCol="1" spcCol="1270" anchor="ctr" anchorCtr="0">
          <a:noAutofit/>
        </a:bodyPr>
        <a:lstStyle/>
        <a:p>
          <a:pPr marL="0" lvl="0" indent="0" algn="ctr" defTabSz="577850">
            <a:lnSpc>
              <a:spcPct val="90000"/>
            </a:lnSpc>
            <a:spcBef>
              <a:spcPct val="0"/>
            </a:spcBef>
            <a:spcAft>
              <a:spcPct val="35000"/>
            </a:spcAft>
            <a:buNone/>
          </a:pPr>
          <a:r>
            <a:rPr lang="en-US" sz="1300" kern="1200" dirty="0"/>
            <a:t>FHIR Ballot Core Substantive Freeze</a:t>
          </a:r>
        </a:p>
      </dsp:txBody>
      <dsp:txXfrm>
        <a:off x="3281349" y="3002423"/>
        <a:ext cx="1850293" cy="625980"/>
      </dsp:txXfrm>
    </dsp:sp>
    <dsp:sp modelId="{FF34D5F3-8CA2-3047-A7BE-7663E91AD6D1}">
      <dsp:nvSpPr>
        <dsp:cNvPr id="0" name=""/>
        <dsp:cNvSpPr/>
      </dsp:nvSpPr>
      <dsp:spPr>
        <a:xfrm>
          <a:off x="4206496" y="2262695"/>
          <a:ext cx="0" cy="739727"/>
        </a:xfrm>
        <a:prstGeom prst="line">
          <a:avLst/>
        </a:prstGeom>
        <a:solidFill>
          <a:schemeClr val="accent2">
            <a:hueOff val="-545761"/>
            <a:satOff val="-31473"/>
            <a:lumOff val="3235"/>
            <a:alphaOff val="0"/>
          </a:schemeClr>
        </a:solidFill>
        <a:ln w="6350" cap="flat" cmpd="sng" algn="ctr">
          <a:solidFill>
            <a:schemeClr val="accent2">
              <a:hueOff val="-545761"/>
              <a:satOff val="-31473"/>
              <a:lumOff val="3235"/>
              <a:alphaOff val="0"/>
            </a:schemeClr>
          </a:solidFill>
          <a:prstDash val="dash"/>
          <a:miter lim="800000"/>
        </a:ln>
        <a:effectLst/>
      </dsp:spPr>
      <dsp:style>
        <a:lnRef idx="2">
          <a:scrgbClr r="0" g="0" b="0"/>
        </a:lnRef>
        <a:fillRef idx="1">
          <a:scrgbClr r="0" g="0" b="0"/>
        </a:fillRef>
        <a:effectRef idx="0">
          <a:scrgbClr r="0" g="0" b="0"/>
        </a:effectRef>
        <a:fontRef idx="minor">
          <a:schemeClr val="lt1"/>
        </a:fontRef>
      </dsp:style>
    </dsp:sp>
    <dsp:sp modelId="{A0FF796D-3ACC-4D4B-B8BF-FB887E95976E}">
      <dsp:nvSpPr>
        <dsp:cNvPr id="0" name=""/>
        <dsp:cNvSpPr/>
      </dsp:nvSpPr>
      <dsp:spPr>
        <a:xfrm>
          <a:off x="3100801" y="2121277"/>
          <a:ext cx="108783" cy="108783"/>
        </a:xfrm>
        <a:prstGeom prst="ellipse">
          <a:avLst/>
        </a:prstGeom>
        <a:solidFill>
          <a:schemeClr val="lt1">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D5DF47EC-13CC-F747-90FB-C719F4C1BEA7}">
      <dsp:nvSpPr>
        <dsp:cNvPr id="0" name=""/>
        <dsp:cNvSpPr/>
      </dsp:nvSpPr>
      <dsp:spPr>
        <a:xfrm>
          <a:off x="4152105" y="2121277"/>
          <a:ext cx="108783" cy="108783"/>
        </a:xfrm>
        <a:prstGeom prst="ellipse">
          <a:avLst/>
        </a:prstGeom>
        <a:solidFill>
          <a:schemeClr val="lt1">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B9CC8870-6939-E14B-B52F-A93716D9D8FE}">
      <dsp:nvSpPr>
        <dsp:cNvPr id="0" name=""/>
        <dsp:cNvSpPr/>
      </dsp:nvSpPr>
      <dsp:spPr>
        <a:xfrm>
          <a:off x="4416757" y="2336668"/>
          <a:ext cx="1682085" cy="4917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755650">
            <a:lnSpc>
              <a:spcPct val="90000"/>
            </a:lnSpc>
            <a:spcBef>
              <a:spcPct val="0"/>
            </a:spcBef>
            <a:spcAft>
              <a:spcPct val="35000"/>
            </a:spcAft>
            <a:buNone/>
            <a:defRPr b="1"/>
          </a:pPr>
          <a:r>
            <a:rPr lang="en-US" sz="1700" kern="1200" dirty="0"/>
            <a:t>Mar 15, 2020</a:t>
          </a:r>
        </a:p>
      </dsp:txBody>
      <dsp:txXfrm>
        <a:off x="4416757" y="2336668"/>
        <a:ext cx="1682085" cy="491701"/>
      </dsp:txXfrm>
    </dsp:sp>
    <dsp:sp modelId="{BE4B2005-B0F8-074A-B5A1-9B644086155C}">
      <dsp:nvSpPr>
        <dsp:cNvPr id="0" name=""/>
        <dsp:cNvSpPr/>
      </dsp:nvSpPr>
      <dsp:spPr>
        <a:xfrm>
          <a:off x="4332653" y="741903"/>
          <a:ext cx="1850293" cy="607011"/>
        </a:xfrm>
        <a:prstGeom prst="rect">
          <a:avLst/>
        </a:prstGeom>
        <a:solidFill>
          <a:schemeClr val="accent2">
            <a:tint val="40000"/>
            <a:alpha val="90000"/>
            <a:hueOff val="-424613"/>
            <a:satOff val="-37673"/>
            <a:lumOff val="-385"/>
            <a:alphaOff val="0"/>
          </a:schemeClr>
        </a:solidFill>
        <a:ln w="12700" cap="flat" cmpd="sng" algn="ctr">
          <a:solidFill>
            <a:schemeClr val="accent2">
              <a:tint val="40000"/>
              <a:alpha val="90000"/>
              <a:hueOff val="-424613"/>
              <a:satOff val="-37673"/>
              <a:lumOff val="-385"/>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3825" tIns="123825" rIns="123825" bIns="123825" numCol="1" spcCol="1270" anchor="ctr" anchorCtr="0">
          <a:noAutofit/>
        </a:bodyPr>
        <a:lstStyle/>
        <a:p>
          <a:pPr marL="0" lvl="0" indent="0" algn="ctr" defTabSz="577850">
            <a:lnSpc>
              <a:spcPct val="90000"/>
            </a:lnSpc>
            <a:spcBef>
              <a:spcPct val="0"/>
            </a:spcBef>
            <a:spcAft>
              <a:spcPct val="35000"/>
            </a:spcAft>
            <a:buNone/>
          </a:pPr>
          <a:r>
            <a:rPr lang="en-US" sz="1300" kern="1200" dirty="0"/>
            <a:t>Initial Content Deadline</a:t>
          </a:r>
        </a:p>
      </dsp:txBody>
      <dsp:txXfrm>
        <a:off x="4332653" y="741903"/>
        <a:ext cx="1850293" cy="607011"/>
      </dsp:txXfrm>
    </dsp:sp>
    <dsp:sp modelId="{E4A1103E-B1BC-634B-B263-F369DED28B0D}">
      <dsp:nvSpPr>
        <dsp:cNvPr id="0" name=""/>
        <dsp:cNvSpPr/>
      </dsp:nvSpPr>
      <dsp:spPr>
        <a:xfrm>
          <a:off x="5257800" y="1348914"/>
          <a:ext cx="0" cy="739727"/>
        </a:xfrm>
        <a:prstGeom prst="line">
          <a:avLst/>
        </a:prstGeom>
        <a:solidFill>
          <a:schemeClr val="accent2">
            <a:hueOff val="-727682"/>
            <a:satOff val="-41964"/>
            <a:lumOff val="4314"/>
            <a:alphaOff val="0"/>
          </a:schemeClr>
        </a:solidFill>
        <a:ln w="6350" cap="flat" cmpd="sng" algn="ctr">
          <a:solidFill>
            <a:schemeClr val="accent2">
              <a:hueOff val="-727682"/>
              <a:satOff val="-41964"/>
              <a:lumOff val="4314"/>
              <a:alphaOff val="0"/>
            </a:schemeClr>
          </a:solidFill>
          <a:prstDash val="dash"/>
          <a:miter lim="800000"/>
        </a:ln>
        <a:effectLst/>
      </dsp:spPr>
      <dsp:style>
        <a:lnRef idx="2">
          <a:scrgbClr r="0" g="0" b="0"/>
        </a:lnRef>
        <a:fillRef idx="1">
          <a:scrgbClr r="0" g="0" b="0"/>
        </a:fillRef>
        <a:effectRef idx="0">
          <a:scrgbClr r="0" g="0" b="0"/>
        </a:effectRef>
        <a:fontRef idx="minor">
          <a:schemeClr val="lt1"/>
        </a:fontRef>
      </dsp:style>
    </dsp:sp>
    <dsp:sp modelId="{6A477A75-C20F-BD4B-A9FE-EC3773C1D136}">
      <dsp:nvSpPr>
        <dsp:cNvPr id="0" name=""/>
        <dsp:cNvSpPr/>
      </dsp:nvSpPr>
      <dsp:spPr>
        <a:xfrm>
          <a:off x="5468060" y="1522968"/>
          <a:ext cx="1682085" cy="4917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755650">
            <a:lnSpc>
              <a:spcPct val="90000"/>
            </a:lnSpc>
            <a:spcBef>
              <a:spcPct val="0"/>
            </a:spcBef>
            <a:spcAft>
              <a:spcPct val="35000"/>
            </a:spcAft>
            <a:buNone/>
            <a:defRPr b="1"/>
          </a:pPr>
          <a:r>
            <a:rPr lang="en-US" sz="1700" kern="1200" dirty="0"/>
            <a:t>Mar 22, 2020</a:t>
          </a:r>
        </a:p>
      </dsp:txBody>
      <dsp:txXfrm>
        <a:off x="5468060" y="1522968"/>
        <a:ext cx="1682085" cy="491701"/>
      </dsp:txXfrm>
    </dsp:sp>
    <dsp:sp modelId="{63C94803-3A82-104A-8B6C-C8ED9F969B80}">
      <dsp:nvSpPr>
        <dsp:cNvPr id="0" name=""/>
        <dsp:cNvSpPr/>
      </dsp:nvSpPr>
      <dsp:spPr>
        <a:xfrm>
          <a:off x="5383956" y="3002423"/>
          <a:ext cx="1850293" cy="796702"/>
        </a:xfrm>
        <a:prstGeom prst="rect">
          <a:avLst/>
        </a:prstGeom>
        <a:solidFill>
          <a:schemeClr val="accent2">
            <a:tint val="40000"/>
            <a:alpha val="90000"/>
            <a:hueOff val="-530766"/>
            <a:satOff val="-47091"/>
            <a:lumOff val="-481"/>
            <a:alphaOff val="0"/>
          </a:schemeClr>
        </a:solidFill>
        <a:ln w="12700" cap="flat" cmpd="sng" algn="ctr">
          <a:solidFill>
            <a:schemeClr val="accent2">
              <a:tint val="40000"/>
              <a:alpha val="90000"/>
              <a:hueOff val="-530766"/>
              <a:satOff val="-47091"/>
              <a:lumOff val="-481"/>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3825" tIns="123825" rIns="123825" bIns="123825" numCol="1" spcCol="1270" anchor="ctr" anchorCtr="0">
          <a:noAutofit/>
        </a:bodyPr>
        <a:lstStyle/>
        <a:p>
          <a:pPr marL="0" lvl="0" indent="0" algn="ctr" defTabSz="577850">
            <a:lnSpc>
              <a:spcPct val="90000"/>
            </a:lnSpc>
            <a:spcBef>
              <a:spcPct val="0"/>
            </a:spcBef>
            <a:spcAft>
              <a:spcPct val="35000"/>
            </a:spcAft>
            <a:buNone/>
          </a:pPr>
          <a:r>
            <a:rPr lang="en-US" sz="1300" kern="1200" dirty="0"/>
            <a:t>Reconciliation Deadline and Ballot Preview Period</a:t>
          </a:r>
        </a:p>
      </dsp:txBody>
      <dsp:txXfrm>
        <a:off x="5383956" y="3002423"/>
        <a:ext cx="1850293" cy="796702"/>
      </dsp:txXfrm>
    </dsp:sp>
    <dsp:sp modelId="{9B42774E-9325-7D4F-8FC7-0248EF489E54}">
      <dsp:nvSpPr>
        <dsp:cNvPr id="0" name=""/>
        <dsp:cNvSpPr/>
      </dsp:nvSpPr>
      <dsp:spPr>
        <a:xfrm>
          <a:off x="6309103" y="2262695"/>
          <a:ext cx="0" cy="739727"/>
        </a:xfrm>
        <a:prstGeom prst="line">
          <a:avLst/>
        </a:prstGeom>
        <a:solidFill>
          <a:schemeClr val="accent2">
            <a:hueOff val="-909602"/>
            <a:satOff val="-52455"/>
            <a:lumOff val="5392"/>
            <a:alphaOff val="0"/>
          </a:schemeClr>
        </a:solidFill>
        <a:ln w="6350" cap="flat" cmpd="sng" algn="ctr">
          <a:solidFill>
            <a:schemeClr val="accent2">
              <a:hueOff val="-909602"/>
              <a:satOff val="-52455"/>
              <a:lumOff val="5392"/>
              <a:alphaOff val="0"/>
            </a:schemeClr>
          </a:solidFill>
          <a:prstDash val="dash"/>
          <a:miter lim="800000"/>
        </a:ln>
        <a:effectLst/>
      </dsp:spPr>
      <dsp:style>
        <a:lnRef idx="2">
          <a:scrgbClr r="0" g="0" b="0"/>
        </a:lnRef>
        <a:fillRef idx="1">
          <a:scrgbClr r="0" g="0" b="0"/>
        </a:fillRef>
        <a:effectRef idx="0">
          <a:scrgbClr r="0" g="0" b="0"/>
        </a:effectRef>
        <a:fontRef idx="minor">
          <a:schemeClr val="lt1"/>
        </a:fontRef>
      </dsp:style>
    </dsp:sp>
    <dsp:sp modelId="{A789DF36-D32A-B549-AB76-4E9311E228DB}">
      <dsp:nvSpPr>
        <dsp:cNvPr id="0" name=""/>
        <dsp:cNvSpPr/>
      </dsp:nvSpPr>
      <dsp:spPr>
        <a:xfrm>
          <a:off x="5203408" y="2121277"/>
          <a:ext cx="108783" cy="108783"/>
        </a:xfrm>
        <a:prstGeom prst="ellipse">
          <a:avLst/>
        </a:prstGeom>
        <a:solidFill>
          <a:schemeClr val="lt1">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91708FFE-CCF4-6645-AD1C-BA6C58947977}">
      <dsp:nvSpPr>
        <dsp:cNvPr id="0" name=""/>
        <dsp:cNvSpPr/>
      </dsp:nvSpPr>
      <dsp:spPr>
        <a:xfrm>
          <a:off x="6254711" y="2121277"/>
          <a:ext cx="108783" cy="108783"/>
        </a:xfrm>
        <a:prstGeom prst="ellipse">
          <a:avLst/>
        </a:prstGeom>
        <a:solidFill>
          <a:schemeClr val="lt1">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781FF024-3F65-4C4E-B147-AE2EF0ECF6A0}">
      <dsp:nvSpPr>
        <dsp:cNvPr id="0" name=""/>
        <dsp:cNvSpPr/>
      </dsp:nvSpPr>
      <dsp:spPr>
        <a:xfrm>
          <a:off x="6519363" y="2336668"/>
          <a:ext cx="1682085" cy="4917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755650">
            <a:lnSpc>
              <a:spcPct val="90000"/>
            </a:lnSpc>
            <a:spcBef>
              <a:spcPct val="0"/>
            </a:spcBef>
            <a:spcAft>
              <a:spcPct val="35000"/>
            </a:spcAft>
            <a:buNone/>
            <a:defRPr b="1"/>
          </a:pPr>
          <a:r>
            <a:rPr lang="en-US" sz="1700" kern="1200" dirty="0"/>
            <a:t>Apr 5, 2020</a:t>
          </a:r>
        </a:p>
      </dsp:txBody>
      <dsp:txXfrm>
        <a:off x="6519363" y="2336668"/>
        <a:ext cx="1682085" cy="491701"/>
      </dsp:txXfrm>
    </dsp:sp>
    <dsp:sp modelId="{C61D1208-DE0F-EC40-85B1-5F63E9EE2B35}">
      <dsp:nvSpPr>
        <dsp:cNvPr id="0" name=""/>
        <dsp:cNvSpPr/>
      </dsp:nvSpPr>
      <dsp:spPr>
        <a:xfrm>
          <a:off x="6435259" y="741903"/>
          <a:ext cx="1850293" cy="607011"/>
        </a:xfrm>
        <a:prstGeom prst="rect">
          <a:avLst/>
        </a:prstGeom>
        <a:solidFill>
          <a:schemeClr val="accent2">
            <a:tint val="40000"/>
            <a:alpha val="90000"/>
            <a:hueOff val="-636919"/>
            <a:satOff val="-56510"/>
            <a:lumOff val="-577"/>
            <a:alphaOff val="0"/>
          </a:schemeClr>
        </a:solidFill>
        <a:ln w="12700" cap="flat" cmpd="sng" algn="ctr">
          <a:solidFill>
            <a:schemeClr val="accent2">
              <a:tint val="40000"/>
              <a:alpha val="90000"/>
              <a:hueOff val="-636919"/>
              <a:satOff val="-56510"/>
              <a:lumOff val="-577"/>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3825" tIns="123825" rIns="123825" bIns="123825" numCol="1" spcCol="1270" anchor="ctr" anchorCtr="0">
          <a:noAutofit/>
        </a:bodyPr>
        <a:lstStyle/>
        <a:p>
          <a:pPr marL="0" lvl="0" indent="0" algn="ctr" defTabSz="577850">
            <a:lnSpc>
              <a:spcPct val="90000"/>
            </a:lnSpc>
            <a:spcBef>
              <a:spcPct val="0"/>
            </a:spcBef>
            <a:spcAft>
              <a:spcPct val="35000"/>
            </a:spcAft>
            <a:buNone/>
          </a:pPr>
          <a:r>
            <a:rPr lang="en-US" sz="1300" kern="1200" dirty="0"/>
            <a:t>Final Content Deadline</a:t>
          </a:r>
        </a:p>
      </dsp:txBody>
      <dsp:txXfrm>
        <a:off x="6435259" y="741903"/>
        <a:ext cx="1850293" cy="607011"/>
      </dsp:txXfrm>
    </dsp:sp>
    <dsp:sp modelId="{77887F41-C3C8-0F4E-8C2F-6BA207A55241}">
      <dsp:nvSpPr>
        <dsp:cNvPr id="0" name=""/>
        <dsp:cNvSpPr/>
      </dsp:nvSpPr>
      <dsp:spPr>
        <a:xfrm>
          <a:off x="7360406" y="1348914"/>
          <a:ext cx="0" cy="739727"/>
        </a:xfrm>
        <a:prstGeom prst="line">
          <a:avLst/>
        </a:prstGeom>
        <a:solidFill>
          <a:schemeClr val="accent2">
            <a:hueOff val="-1091522"/>
            <a:satOff val="-62946"/>
            <a:lumOff val="6471"/>
            <a:alphaOff val="0"/>
          </a:schemeClr>
        </a:solidFill>
        <a:ln w="6350" cap="flat" cmpd="sng" algn="ctr">
          <a:solidFill>
            <a:schemeClr val="accent2">
              <a:hueOff val="-1091522"/>
              <a:satOff val="-62946"/>
              <a:lumOff val="6471"/>
              <a:alphaOff val="0"/>
            </a:schemeClr>
          </a:solidFill>
          <a:prstDash val="dash"/>
          <a:miter lim="800000"/>
        </a:ln>
        <a:effectLst/>
      </dsp:spPr>
      <dsp:style>
        <a:lnRef idx="2">
          <a:scrgbClr r="0" g="0" b="0"/>
        </a:lnRef>
        <a:fillRef idx="1">
          <a:scrgbClr r="0" g="0" b="0"/>
        </a:fillRef>
        <a:effectRef idx="0">
          <a:scrgbClr r="0" g="0" b="0"/>
        </a:effectRef>
        <a:fontRef idx="minor">
          <a:schemeClr val="lt1"/>
        </a:fontRef>
      </dsp:style>
    </dsp:sp>
    <dsp:sp modelId="{350AA4D3-DAF7-CE42-BE28-233D0062DCC8}">
      <dsp:nvSpPr>
        <dsp:cNvPr id="0" name=""/>
        <dsp:cNvSpPr/>
      </dsp:nvSpPr>
      <dsp:spPr>
        <a:xfrm>
          <a:off x="7570667" y="1522968"/>
          <a:ext cx="1682085" cy="4917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755650">
            <a:lnSpc>
              <a:spcPct val="90000"/>
            </a:lnSpc>
            <a:spcBef>
              <a:spcPct val="0"/>
            </a:spcBef>
            <a:spcAft>
              <a:spcPct val="35000"/>
            </a:spcAft>
            <a:buNone/>
            <a:defRPr b="1"/>
          </a:pPr>
          <a:r>
            <a:rPr lang="en-US" sz="1700" kern="1200" dirty="0"/>
            <a:t>Apr 10, 2020</a:t>
          </a:r>
        </a:p>
      </dsp:txBody>
      <dsp:txXfrm>
        <a:off x="7570667" y="1522968"/>
        <a:ext cx="1682085" cy="491701"/>
      </dsp:txXfrm>
    </dsp:sp>
    <dsp:sp modelId="{BAA348AE-1A1E-B141-B0A0-9DC7C656F5BB}">
      <dsp:nvSpPr>
        <dsp:cNvPr id="0" name=""/>
        <dsp:cNvSpPr/>
      </dsp:nvSpPr>
      <dsp:spPr>
        <a:xfrm>
          <a:off x="7486562" y="3002423"/>
          <a:ext cx="1850293" cy="625980"/>
        </a:xfrm>
        <a:prstGeom prst="rect">
          <a:avLst/>
        </a:prstGeom>
        <a:solidFill>
          <a:schemeClr val="accent2">
            <a:tint val="40000"/>
            <a:alpha val="90000"/>
            <a:hueOff val="-743073"/>
            <a:satOff val="-65928"/>
            <a:lumOff val="-673"/>
            <a:alphaOff val="0"/>
          </a:schemeClr>
        </a:solidFill>
        <a:ln w="12700" cap="flat" cmpd="sng" algn="ctr">
          <a:solidFill>
            <a:schemeClr val="accent2">
              <a:tint val="40000"/>
              <a:alpha val="90000"/>
              <a:hueOff val="-743073"/>
              <a:satOff val="-65928"/>
              <a:lumOff val="-673"/>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3825" tIns="123825" rIns="123825" bIns="123825" numCol="1" spcCol="1270" anchor="ctr" anchorCtr="0">
          <a:noAutofit/>
        </a:bodyPr>
        <a:lstStyle/>
        <a:p>
          <a:pPr marL="0" lvl="0" indent="0" algn="ctr" defTabSz="577850">
            <a:lnSpc>
              <a:spcPct val="90000"/>
            </a:lnSpc>
            <a:spcBef>
              <a:spcPct val="0"/>
            </a:spcBef>
            <a:spcAft>
              <a:spcPct val="35000"/>
            </a:spcAft>
            <a:buNone/>
          </a:pPr>
          <a:r>
            <a:rPr lang="en-US" sz="1300" kern="1200" dirty="0"/>
            <a:t>Ballot Readiness Sign Off</a:t>
          </a:r>
        </a:p>
      </dsp:txBody>
      <dsp:txXfrm>
        <a:off x="7486562" y="3002423"/>
        <a:ext cx="1850293" cy="625980"/>
      </dsp:txXfrm>
    </dsp:sp>
    <dsp:sp modelId="{C2C0EC87-60BF-224B-BD95-11CACAB4BAE2}">
      <dsp:nvSpPr>
        <dsp:cNvPr id="0" name=""/>
        <dsp:cNvSpPr/>
      </dsp:nvSpPr>
      <dsp:spPr>
        <a:xfrm>
          <a:off x="8411709" y="2262695"/>
          <a:ext cx="0" cy="739727"/>
        </a:xfrm>
        <a:prstGeom prst="line">
          <a:avLst/>
        </a:prstGeom>
        <a:solidFill>
          <a:schemeClr val="accent2">
            <a:hueOff val="-1273443"/>
            <a:satOff val="-73437"/>
            <a:lumOff val="7549"/>
            <a:alphaOff val="0"/>
          </a:schemeClr>
        </a:solidFill>
        <a:ln w="6350" cap="flat" cmpd="sng" algn="ctr">
          <a:solidFill>
            <a:schemeClr val="accent2">
              <a:hueOff val="-1273443"/>
              <a:satOff val="-73437"/>
              <a:lumOff val="7549"/>
              <a:alphaOff val="0"/>
            </a:schemeClr>
          </a:solidFill>
          <a:prstDash val="dash"/>
          <a:miter lim="800000"/>
        </a:ln>
        <a:effectLst/>
      </dsp:spPr>
      <dsp:style>
        <a:lnRef idx="2">
          <a:scrgbClr r="0" g="0" b="0"/>
        </a:lnRef>
        <a:fillRef idx="1">
          <a:scrgbClr r="0" g="0" b="0"/>
        </a:fillRef>
        <a:effectRef idx="0">
          <a:scrgbClr r="0" g="0" b="0"/>
        </a:effectRef>
        <a:fontRef idx="minor">
          <a:schemeClr val="lt1"/>
        </a:fontRef>
      </dsp:style>
    </dsp:sp>
    <dsp:sp modelId="{8D3F61C2-E709-0C4A-92A2-0FCFC57763D1}">
      <dsp:nvSpPr>
        <dsp:cNvPr id="0" name=""/>
        <dsp:cNvSpPr/>
      </dsp:nvSpPr>
      <dsp:spPr>
        <a:xfrm>
          <a:off x="7306014" y="2121277"/>
          <a:ext cx="108783" cy="108783"/>
        </a:xfrm>
        <a:prstGeom prst="ellipse">
          <a:avLst/>
        </a:prstGeom>
        <a:solidFill>
          <a:schemeClr val="lt1">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60B70A73-998B-644B-95E4-C0F10131D6B7}">
      <dsp:nvSpPr>
        <dsp:cNvPr id="0" name=""/>
        <dsp:cNvSpPr/>
      </dsp:nvSpPr>
      <dsp:spPr>
        <a:xfrm>
          <a:off x="8357318" y="2121277"/>
          <a:ext cx="108783" cy="108783"/>
        </a:xfrm>
        <a:prstGeom prst="ellipse">
          <a:avLst/>
        </a:prstGeom>
        <a:solidFill>
          <a:schemeClr val="lt1">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 modelId="{8BF26939-9436-604A-B35B-B241DADB6D85}">
      <dsp:nvSpPr>
        <dsp:cNvPr id="0" name=""/>
        <dsp:cNvSpPr/>
      </dsp:nvSpPr>
      <dsp:spPr>
        <a:xfrm>
          <a:off x="8621970" y="2336668"/>
          <a:ext cx="1682085" cy="4917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755650">
            <a:lnSpc>
              <a:spcPct val="90000"/>
            </a:lnSpc>
            <a:spcBef>
              <a:spcPct val="0"/>
            </a:spcBef>
            <a:spcAft>
              <a:spcPct val="35000"/>
            </a:spcAft>
            <a:buNone/>
            <a:defRPr b="1"/>
          </a:pPr>
          <a:r>
            <a:rPr lang="en-US" sz="1700" kern="1200" dirty="0"/>
            <a:t>Apr 10-May 11, 2020</a:t>
          </a:r>
        </a:p>
      </dsp:txBody>
      <dsp:txXfrm>
        <a:off x="8621970" y="2336668"/>
        <a:ext cx="1682085" cy="491701"/>
      </dsp:txXfrm>
    </dsp:sp>
    <dsp:sp modelId="{204CDEF9-02BB-F743-BE43-EBE856566533}">
      <dsp:nvSpPr>
        <dsp:cNvPr id="0" name=""/>
        <dsp:cNvSpPr/>
      </dsp:nvSpPr>
      <dsp:spPr>
        <a:xfrm>
          <a:off x="8537866" y="741903"/>
          <a:ext cx="1850293" cy="607011"/>
        </a:xfrm>
        <a:prstGeom prst="rect">
          <a:avLst/>
        </a:prstGeom>
        <a:solidFill>
          <a:schemeClr val="accent2">
            <a:tint val="40000"/>
            <a:alpha val="90000"/>
            <a:hueOff val="-849226"/>
            <a:satOff val="-75346"/>
            <a:lumOff val="-769"/>
            <a:alphaOff val="0"/>
          </a:schemeClr>
        </a:solidFill>
        <a:ln w="12700" cap="flat" cmpd="sng" algn="ctr">
          <a:solidFill>
            <a:schemeClr val="accent2">
              <a:tint val="40000"/>
              <a:alpha val="90000"/>
              <a:hueOff val="-849226"/>
              <a:satOff val="-75346"/>
              <a:lumOff val="-769"/>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3825" tIns="123825" rIns="123825" bIns="123825" numCol="1" spcCol="1270" anchor="ctr" anchorCtr="0">
          <a:noAutofit/>
        </a:bodyPr>
        <a:lstStyle/>
        <a:p>
          <a:pPr marL="0" lvl="0" indent="0" algn="ctr" defTabSz="577850">
            <a:lnSpc>
              <a:spcPct val="90000"/>
            </a:lnSpc>
            <a:spcBef>
              <a:spcPct val="0"/>
            </a:spcBef>
            <a:spcAft>
              <a:spcPct val="35000"/>
            </a:spcAft>
            <a:buNone/>
          </a:pPr>
          <a:r>
            <a:rPr lang="en-US" sz="1300" kern="1200" dirty="0"/>
            <a:t>Ballot Open for Voting</a:t>
          </a:r>
        </a:p>
      </dsp:txBody>
      <dsp:txXfrm>
        <a:off x="8537866" y="741903"/>
        <a:ext cx="1850293" cy="607011"/>
      </dsp:txXfrm>
    </dsp:sp>
    <dsp:sp modelId="{537F0525-BABD-8D4F-85A5-98D0AE70230F}">
      <dsp:nvSpPr>
        <dsp:cNvPr id="0" name=""/>
        <dsp:cNvSpPr/>
      </dsp:nvSpPr>
      <dsp:spPr>
        <a:xfrm>
          <a:off x="9463013" y="1348914"/>
          <a:ext cx="0" cy="739727"/>
        </a:xfrm>
        <a:prstGeom prst="line">
          <a:avLst/>
        </a:prstGeom>
        <a:solidFill>
          <a:schemeClr val="accent2">
            <a:hueOff val="-1455363"/>
            <a:satOff val="-83928"/>
            <a:lumOff val="8628"/>
            <a:alphaOff val="0"/>
          </a:schemeClr>
        </a:solidFill>
        <a:ln w="6350" cap="flat" cmpd="sng" algn="ctr">
          <a:solidFill>
            <a:schemeClr val="accent2">
              <a:hueOff val="-1455363"/>
              <a:satOff val="-83928"/>
              <a:lumOff val="8628"/>
              <a:alphaOff val="0"/>
            </a:schemeClr>
          </a:solidFill>
          <a:prstDash val="dash"/>
          <a:miter lim="800000"/>
        </a:ln>
        <a:effectLst/>
      </dsp:spPr>
      <dsp:style>
        <a:lnRef idx="2">
          <a:scrgbClr r="0" g="0" b="0"/>
        </a:lnRef>
        <a:fillRef idx="1">
          <a:scrgbClr r="0" g="0" b="0"/>
        </a:fillRef>
        <a:effectRef idx="0">
          <a:scrgbClr r="0" g="0" b="0"/>
        </a:effectRef>
        <a:fontRef idx="minor">
          <a:schemeClr val="lt1"/>
        </a:fontRef>
      </dsp:style>
    </dsp:sp>
    <dsp:sp modelId="{64AD2B52-B12D-AE4F-AC40-9CD831F6862D}">
      <dsp:nvSpPr>
        <dsp:cNvPr id="0" name=""/>
        <dsp:cNvSpPr/>
      </dsp:nvSpPr>
      <dsp:spPr>
        <a:xfrm>
          <a:off x="9408621" y="2121277"/>
          <a:ext cx="108783" cy="108783"/>
        </a:xfrm>
        <a:prstGeom prst="ellipse">
          <a:avLst/>
        </a:prstGeom>
        <a:solidFill>
          <a:schemeClr val="lt1">
            <a:alpha val="90000"/>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FB094D7-9E41-CA4B-A5E1-9E148E02BFD4}">
      <dsp:nvSpPr>
        <dsp:cNvPr id="0" name=""/>
        <dsp:cNvSpPr/>
      </dsp:nvSpPr>
      <dsp:spPr>
        <a:xfrm>
          <a:off x="0" y="2262353"/>
          <a:ext cx="7315200" cy="0"/>
        </a:xfrm>
        <a:prstGeom prst="line">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CAE40C4-F131-AC4C-AEBE-D5A7C86D4DC1}">
      <dsp:nvSpPr>
        <dsp:cNvPr id="0" name=""/>
        <dsp:cNvSpPr/>
      </dsp:nvSpPr>
      <dsp:spPr>
        <a:xfrm>
          <a:off x="219456" y="1402658"/>
          <a:ext cx="3218688" cy="542964"/>
        </a:xfrm>
        <a:prstGeom prst="rect">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101600" rIns="101600" bIns="101600" numCol="1" spcCol="1270" anchor="ctr" anchorCtr="0">
          <a:noAutofit/>
        </a:bodyPr>
        <a:lstStyle/>
        <a:p>
          <a:pPr marL="0" lvl="0" indent="0" algn="ctr" defTabSz="889000">
            <a:lnSpc>
              <a:spcPct val="90000"/>
            </a:lnSpc>
            <a:spcBef>
              <a:spcPct val="0"/>
            </a:spcBef>
            <a:spcAft>
              <a:spcPct val="35000"/>
            </a:spcAft>
            <a:buNone/>
            <a:defRPr b="1"/>
          </a:pPr>
          <a:r>
            <a:rPr lang="en-US" sz="2000" kern="1200" dirty="0"/>
            <a:t>January 7-8, 2020</a:t>
          </a:r>
        </a:p>
      </dsp:txBody>
      <dsp:txXfrm>
        <a:off x="219456" y="1402658"/>
        <a:ext cx="3218688" cy="542964"/>
      </dsp:txXfrm>
    </dsp:sp>
    <dsp:sp modelId="{D9460EB9-7926-6F4C-BE9F-2E2E5BA37587}">
      <dsp:nvSpPr>
        <dsp:cNvPr id="0" name=""/>
        <dsp:cNvSpPr/>
      </dsp:nvSpPr>
      <dsp:spPr>
        <a:xfrm>
          <a:off x="219456" y="599198"/>
          <a:ext cx="3218688" cy="803460"/>
        </a:xfrm>
        <a:prstGeom prst="rect">
          <a:avLst/>
        </a:prstGeom>
        <a:solidFill>
          <a:schemeClr val="accent5">
            <a:tint val="40000"/>
            <a:alpha val="90000"/>
            <a:hueOff val="0"/>
            <a:satOff val="0"/>
            <a:lumOff val="0"/>
            <a:alphaOff val="0"/>
          </a:schemeClr>
        </a:solidFill>
        <a:ln w="12700" cap="flat" cmpd="sng" algn="ctr">
          <a:solidFill>
            <a:schemeClr val="accent5">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1925" tIns="161925" rIns="161925" bIns="161925" numCol="1" spcCol="1270" anchor="ctr" anchorCtr="0">
          <a:noAutofit/>
        </a:bodyPr>
        <a:lstStyle/>
        <a:p>
          <a:pPr marL="0" lvl="0" indent="0" algn="ctr" defTabSz="755650">
            <a:lnSpc>
              <a:spcPct val="90000"/>
            </a:lnSpc>
            <a:spcBef>
              <a:spcPct val="0"/>
            </a:spcBef>
            <a:spcAft>
              <a:spcPct val="35000"/>
            </a:spcAft>
            <a:buNone/>
          </a:pPr>
          <a:r>
            <a:rPr lang="en-US" sz="1700" kern="1200" dirty="0"/>
            <a:t>CMS Connectathon     (Baltimore)</a:t>
          </a:r>
        </a:p>
      </dsp:txBody>
      <dsp:txXfrm>
        <a:off x="219456" y="599198"/>
        <a:ext cx="3218688" cy="803460"/>
      </dsp:txXfrm>
    </dsp:sp>
    <dsp:sp modelId="{BC877F08-E2CC-5949-9671-5A63D9CFC46C}">
      <dsp:nvSpPr>
        <dsp:cNvPr id="0" name=""/>
        <dsp:cNvSpPr/>
      </dsp:nvSpPr>
      <dsp:spPr>
        <a:xfrm>
          <a:off x="1828799" y="1945623"/>
          <a:ext cx="0" cy="316729"/>
        </a:xfrm>
        <a:prstGeom prst="line">
          <a:avLst/>
        </a:prstGeom>
        <a:noFill/>
        <a:ln w="6350" cap="flat" cmpd="sng" algn="ctr">
          <a:solidFill>
            <a:schemeClr val="accent5">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6DB77BB2-9FAC-1A49-A5BE-DABE7062FB01}">
      <dsp:nvSpPr>
        <dsp:cNvPr id="0" name=""/>
        <dsp:cNvSpPr/>
      </dsp:nvSpPr>
      <dsp:spPr>
        <a:xfrm>
          <a:off x="2048255" y="2579082"/>
          <a:ext cx="3218688" cy="542964"/>
        </a:xfrm>
        <a:prstGeom prst="rect">
          <a:avLst/>
        </a:prstGeom>
        <a:solidFill>
          <a:schemeClr val="accent5">
            <a:hueOff val="-3379271"/>
            <a:satOff val="-8710"/>
            <a:lumOff val="-5883"/>
            <a:alphaOff val="0"/>
          </a:schemeClr>
        </a:solidFill>
        <a:ln w="12700" cap="flat" cmpd="sng" algn="ctr">
          <a:solidFill>
            <a:schemeClr val="accent5">
              <a:hueOff val="-3379271"/>
              <a:satOff val="-8710"/>
              <a:lumOff val="-5883"/>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101600" rIns="101600" bIns="101600" numCol="1" spcCol="1270" anchor="ctr" anchorCtr="0">
          <a:noAutofit/>
        </a:bodyPr>
        <a:lstStyle/>
        <a:p>
          <a:pPr marL="0" lvl="0" indent="0" algn="ctr" defTabSz="889000">
            <a:lnSpc>
              <a:spcPct val="90000"/>
            </a:lnSpc>
            <a:spcBef>
              <a:spcPct val="0"/>
            </a:spcBef>
            <a:spcAft>
              <a:spcPct val="35000"/>
            </a:spcAft>
            <a:buNone/>
            <a:defRPr b="1"/>
          </a:pPr>
          <a:r>
            <a:rPr lang="en-US" sz="2000" kern="1200" dirty="0"/>
            <a:t>Feb 2-3, 2020</a:t>
          </a:r>
        </a:p>
      </dsp:txBody>
      <dsp:txXfrm>
        <a:off x="2048255" y="2579082"/>
        <a:ext cx="3218688" cy="542964"/>
      </dsp:txXfrm>
    </dsp:sp>
    <dsp:sp modelId="{441A9E85-8347-C345-B493-42F1FD6E5409}">
      <dsp:nvSpPr>
        <dsp:cNvPr id="0" name=""/>
        <dsp:cNvSpPr/>
      </dsp:nvSpPr>
      <dsp:spPr>
        <a:xfrm>
          <a:off x="2048255" y="3122047"/>
          <a:ext cx="3218688" cy="803460"/>
        </a:xfrm>
        <a:prstGeom prst="rect">
          <a:avLst/>
        </a:prstGeom>
        <a:solidFill>
          <a:schemeClr val="accent5">
            <a:tint val="40000"/>
            <a:alpha val="90000"/>
            <a:hueOff val="-3369881"/>
            <a:satOff val="-11416"/>
            <a:lumOff val="-1464"/>
            <a:alphaOff val="0"/>
          </a:schemeClr>
        </a:solidFill>
        <a:ln w="12700" cap="flat" cmpd="sng" algn="ctr">
          <a:solidFill>
            <a:schemeClr val="accent5">
              <a:tint val="40000"/>
              <a:alpha val="90000"/>
              <a:hueOff val="-3369881"/>
              <a:satOff val="-11416"/>
              <a:lumOff val="-1464"/>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1925" tIns="161925" rIns="161925" bIns="161925" numCol="1" spcCol="1270" anchor="ctr" anchorCtr="0">
          <a:noAutofit/>
        </a:bodyPr>
        <a:lstStyle/>
        <a:p>
          <a:pPr marL="0" lvl="0" indent="0" algn="ctr" defTabSz="755650">
            <a:lnSpc>
              <a:spcPct val="90000"/>
            </a:lnSpc>
            <a:spcBef>
              <a:spcPct val="0"/>
            </a:spcBef>
            <a:spcAft>
              <a:spcPct val="35000"/>
            </a:spcAft>
            <a:buNone/>
          </a:pPr>
          <a:r>
            <a:rPr lang="en-US" sz="1700" kern="1200" dirty="0"/>
            <a:t>HL7 February Connectathon (Sydney)</a:t>
          </a:r>
        </a:p>
      </dsp:txBody>
      <dsp:txXfrm>
        <a:off x="2048255" y="3122047"/>
        <a:ext cx="3218688" cy="803460"/>
      </dsp:txXfrm>
    </dsp:sp>
    <dsp:sp modelId="{E0D823E1-92AF-BE41-BA0C-AAD0EA48A286}">
      <dsp:nvSpPr>
        <dsp:cNvPr id="0" name=""/>
        <dsp:cNvSpPr/>
      </dsp:nvSpPr>
      <dsp:spPr>
        <a:xfrm>
          <a:off x="3657599" y="2262352"/>
          <a:ext cx="0" cy="316729"/>
        </a:xfrm>
        <a:prstGeom prst="line">
          <a:avLst/>
        </a:prstGeom>
        <a:noFill/>
        <a:ln w="6350" cap="flat" cmpd="sng" algn="ctr">
          <a:solidFill>
            <a:schemeClr val="accent5">
              <a:hueOff val="-3379271"/>
              <a:satOff val="-8710"/>
              <a:lumOff val="-5883"/>
              <a:alphaOff val="0"/>
            </a:schemeClr>
          </a:solidFill>
          <a:prstDash val="solid"/>
          <a:miter lim="800000"/>
        </a:ln>
        <a:effectLst/>
      </dsp:spPr>
      <dsp:style>
        <a:lnRef idx="1">
          <a:scrgbClr r="0" g="0" b="0"/>
        </a:lnRef>
        <a:fillRef idx="0">
          <a:scrgbClr r="0" g="0" b="0"/>
        </a:fillRef>
        <a:effectRef idx="0">
          <a:scrgbClr r="0" g="0" b="0"/>
        </a:effectRef>
        <a:fontRef idx="minor"/>
      </dsp:style>
    </dsp:sp>
    <dsp:sp modelId="{D6109FE8-3F5C-4E40-B5A6-69309CC2E67E}">
      <dsp:nvSpPr>
        <dsp:cNvPr id="0" name=""/>
        <dsp:cNvSpPr/>
      </dsp:nvSpPr>
      <dsp:spPr>
        <a:xfrm rot="2700000">
          <a:off x="1793606" y="2227159"/>
          <a:ext cx="70387" cy="70387"/>
        </a:xfrm>
        <a:prstGeom prst="rect">
          <a:avLst/>
        </a:prstGeom>
        <a:solidFill>
          <a:schemeClr val="accent5">
            <a:hueOff val="0"/>
            <a:satOff val="0"/>
            <a:lumOff val="0"/>
            <a:alphaOff val="0"/>
          </a:schemeClr>
        </a:solidFill>
        <a:ln w="63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17CC295-9017-3D4B-B2D6-D2A1EEBBCB4C}">
      <dsp:nvSpPr>
        <dsp:cNvPr id="0" name=""/>
        <dsp:cNvSpPr/>
      </dsp:nvSpPr>
      <dsp:spPr>
        <a:xfrm rot="2700000">
          <a:off x="3622406" y="2227159"/>
          <a:ext cx="70387" cy="70387"/>
        </a:xfrm>
        <a:prstGeom prst="rect">
          <a:avLst/>
        </a:prstGeom>
        <a:solidFill>
          <a:schemeClr val="accent5">
            <a:hueOff val="-3379271"/>
            <a:satOff val="-8710"/>
            <a:lumOff val="-5883"/>
            <a:alphaOff val="0"/>
          </a:schemeClr>
        </a:solidFill>
        <a:ln w="63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63902C4-DCAE-D044-B5B4-F4E6997E5CD1}">
      <dsp:nvSpPr>
        <dsp:cNvPr id="0" name=""/>
        <dsp:cNvSpPr/>
      </dsp:nvSpPr>
      <dsp:spPr>
        <a:xfrm>
          <a:off x="3877056" y="1402658"/>
          <a:ext cx="3218688" cy="542964"/>
        </a:xfrm>
        <a:prstGeom prst="rect">
          <a:avLst/>
        </a:prstGeom>
        <a:solidFill>
          <a:schemeClr val="accent5">
            <a:hueOff val="-6758543"/>
            <a:satOff val="-17419"/>
            <a:lumOff val="-11765"/>
            <a:alphaOff val="0"/>
          </a:schemeClr>
        </a:solidFill>
        <a:ln w="12700" cap="flat" cmpd="sng" algn="ctr">
          <a:solidFill>
            <a:schemeClr val="accent5">
              <a:hueOff val="-6758543"/>
              <a:satOff val="-17419"/>
              <a:lumOff val="-11765"/>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101600" rIns="101600" bIns="101600" numCol="1" spcCol="1270" anchor="ctr" anchorCtr="0">
          <a:noAutofit/>
        </a:bodyPr>
        <a:lstStyle/>
        <a:p>
          <a:pPr marL="0" lvl="0" indent="0" algn="ctr" defTabSz="889000">
            <a:lnSpc>
              <a:spcPct val="90000"/>
            </a:lnSpc>
            <a:spcBef>
              <a:spcPct val="0"/>
            </a:spcBef>
            <a:spcAft>
              <a:spcPct val="35000"/>
            </a:spcAft>
            <a:buNone/>
            <a:defRPr b="1"/>
          </a:pPr>
          <a:r>
            <a:rPr lang="en-US" sz="2000" kern="1200" dirty="0"/>
            <a:t>May 16-17, 2020</a:t>
          </a:r>
        </a:p>
      </dsp:txBody>
      <dsp:txXfrm>
        <a:off x="3877056" y="1402658"/>
        <a:ext cx="3218688" cy="542964"/>
      </dsp:txXfrm>
    </dsp:sp>
    <dsp:sp modelId="{34323275-85A6-5048-B0CC-EB10535D33BA}">
      <dsp:nvSpPr>
        <dsp:cNvPr id="0" name=""/>
        <dsp:cNvSpPr/>
      </dsp:nvSpPr>
      <dsp:spPr>
        <a:xfrm>
          <a:off x="3877056" y="599198"/>
          <a:ext cx="3218688" cy="803460"/>
        </a:xfrm>
        <a:prstGeom prst="rect">
          <a:avLst/>
        </a:prstGeom>
        <a:solidFill>
          <a:schemeClr val="accent5">
            <a:tint val="40000"/>
            <a:alpha val="90000"/>
            <a:hueOff val="-6739762"/>
            <a:satOff val="-22832"/>
            <a:lumOff val="-2928"/>
            <a:alphaOff val="0"/>
          </a:schemeClr>
        </a:solidFill>
        <a:ln w="12700" cap="flat" cmpd="sng" algn="ctr">
          <a:solidFill>
            <a:schemeClr val="accent5">
              <a:tint val="40000"/>
              <a:alpha val="90000"/>
              <a:hueOff val="-6739762"/>
              <a:satOff val="-22832"/>
              <a:lumOff val="-2928"/>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1925" tIns="161925" rIns="161925" bIns="161925" numCol="1" spcCol="1270" anchor="ctr" anchorCtr="0">
          <a:noAutofit/>
        </a:bodyPr>
        <a:lstStyle/>
        <a:p>
          <a:pPr marL="0" lvl="0" indent="0" algn="ctr" defTabSz="755650">
            <a:lnSpc>
              <a:spcPct val="90000"/>
            </a:lnSpc>
            <a:spcBef>
              <a:spcPct val="0"/>
            </a:spcBef>
            <a:spcAft>
              <a:spcPct val="35000"/>
            </a:spcAft>
            <a:buNone/>
          </a:pPr>
          <a:r>
            <a:rPr lang="en-US" sz="1700" kern="1200" dirty="0"/>
            <a:t>HL7 May Connectathon          (San Antonio)</a:t>
          </a:r>
        </a:p>
      </dsp:txBody>
      <dsp:txXfrm>
        <a:off x="3877056" y="599198"/>
        <a:ext cx="3218688" cy="803460"/>
      </dsp:txXfrm>
    </dsp:sp>
    <dsp:sp modelId="{693062BE-6714-E845-9E0C-73BCA67B8353}">
      <dsp:nvSpPr>
        <dsp:cNvPr id="0" name=""/>
        <dsp:cNvSpPr/>
      </dsp:nvSpPr>
      <dsp:spPr>
        <a:xfrm>
          <a:off x="5486399" y="1945623"/>
          <a:ext cx="0" cy="316729"/>
        </a:xfrm>
        <a:prstGeom prst="line">
          <a:avLst/>
        </a:prstGeom>
        <a:noFill/>
        <a:ln w="6350" cap="flat" cmpd="sng" algn="ctr">
          <a:solidFill>
            <a:schemeClr val="accent5">
              <a:hueOff val="-6758543"/>
              <a:satOff val="-17419"/>
              <a:lumOff val="-11765"/>
              <a:alphaOff val="0"/>
            </a:schemeClr>
          </a:solidFill>
          <a:prstDash val="solid"/>
          <a:miter lim="800000"/>
        </a:ln>
        <a:effectLst/>
      </dsp:spPr>
      <dsp:style>
        <a:lnRef idx="1">
          <a:scrgbClr r="0" g="0" b="0"/>
        </a:lnRef>
        <a:fillRef idx="0">
          <a:scrgbClr r="0" g="0" b="0"/>
        </a:fillRef>
        <a:effectRef idx="0">
          <a:scrgbClr r="0" g="0" b="0"/>
        </a:effectRef>
        <a:fontRef idx="minor"/>
      </dsp:style>
    </dsp:sp>
    <dsp:sp modelId="{900378C4-805C-C847-893C-7656CD028A81}">
      <dsp:nvSpPr>
        <dsp:cNvPr id="0" name=""/>
        <dsp:cNvSpPr/>
      </dsp:nvSpPr>
      <dsp:spPr>
        <a:xfrm rot="2700000">
          <a:off x="5451206" y="2227159"/>
          <a:ext cx="70387" cy="70387"/>
        </a:xfrm>
        <a:prstGeom prst="rect">
          <a:avLst/>
        </a:prstGeom>
        <a:solidFill>
          <a:schemeClr val="accent5">
            <a:hueOff val="-6758543"/>
            <a:satOff val="-17419"/>
            <a:lumOff val="-11765"/>
            <a:alphaOff val="0"/>
          </a:schemeClr>
        </a:solidFill>
        <a:ln w="63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7/3/layout/HorizontalPathTimeline">
  <dgm:title val="Horizontal Path Timeline"/>
  <dgm:desc val="Use to show a list of events in chronological order. The rectangular shape contains the description while the date is shown near the circular dot along the time line. It's the perfect SmartArt for displaying large amount of text with a short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animLvl val="lvl"/>
    </dgm:varLst>
    <dgm:alg type="composite"/>
    <dgm:shape xmlns:r="http://schemas.openxmlformats.org/officeDocument/2006/relationships" r:blip="">
      <dgm:adjLst/>
    </dgm:shape>
    <dgm:constrLst>
      <dgm:constr type="w" for="ch" forName="divider" refType="w"/>
      <dgm:constr type="h" for="ch" forName="divider" refType="h" fact="0.04"/>
      <dgm:constr type="ctrY" for="ch" forName="divider" refType="h" fact="0.5"/>
      <dgm:constr type="l" for="ch" forName="divider"/>
      <dgm:constr type="w" for="ch" forName="nodes" refType="w"/>
      <dgm:constr type="h" for="ch" forName="nodes" refType="h"/>
    </dgm:constrLst>
    <dgm:layoutNode name="divider" styleLbl="node1">
      <dgm:alg type="sp"/>
      <dgm:shape xmlns:r="http://schemas.openxmlformats.org/officeDocument/2006/relationships" type="rect" r:blip="" zOrderOff="2">
        <dgm:adjLst/>
      </dgm:shap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hoose name="constrBasedOnChildrenCount">
        <dgm:if name="constrForTwoChildren" axis="ch" ptType="node" func="cnt" op="lte" val="2">
          <dgm:constrLst>
            <dgm:constr type="primFontSz" for="des" forName="L1TextContainer" val="20"/>
            <dgm:constr type="primFontSz" for="des" forName="L2TextContainer" refType="primFontSz" refFor="des" refForName="L1TextContainer" op="equ" fact="0.75"/>
            <dgm:constr type="w" for="ch" forName="composite" refType="w"/>
            <dgm:constr type="h" for="ch" forName="composite" refType="h"/>
            <dgm:constr type="w" for="ch" forName="spaceBetweenRectangles" refType="w" refFor="ch" refForName="composite" fact="0"/>
            <dgm:constr type="w" for="ch" ptType="sibTrans" op="equ"/>
            <dgm:constr type="primFontSz" for="des" forName="L1TextContainer" op="equ"/>
            <dgm:constr type="primFontSz" for="des" forName="L2TextContainer" op="equ"/>
          </dgm:constrLst>
        </dgm:if>
        <dgm:else name="constrForRest">
          <dgm:constrLst>
            <dgm:constr type="primFontSz" for="des" forName="L1TextContainer" val="20"/>
            <dgm:constr type="primFontSz" for="des" forName="L2TextContainer" refType="primFontSz" refFor="des" refForName="L1TextContainer" op="equ" fact="0.75"/>
            <dgm:constr type="w" for="ch" forName="composite" refType="w"/>
            <dgm:constr type="h" for="ch" forName="composite" refType="h"/>
            <dgm:constr type="w" for="ch" forName="spaceBetweenRectangles" refType="w" refFor="ch" refForName="composite" fact="-0.5"/>
            <dgm:constr type="w" for="ch" ptType="sibTrans" op="equ"/>
            <dgm:constr type="primFontSz" for="des" forName="L1TextContainer" op="equ"/>
            <dgm:constr type="primFontSz" for="des" forName="L2TextContainer" op="equ"/>
          </dgm:constrLst>
        </dgm:else>
      </dgm:choose>
      <dgm:forEach name="nodesForEach" axis="ch" ptType="node">
        <dgm:layoutNode name="composite">
          <dgm:alg type="composite"/>
          <dgm:shape xmlns:r="http://schemas.openxmlformats.org/officeDocument/2006/relationships" r:blip="">
            <dgm:adjLst/>
          </dgm:shape>
          <dgm:choose name="CaseForPlacingNodesAboveAndBelowDivider">
            <dgm:if name="CaseForPlacingNodeAboveDivider" axis="self" ptType="node" func="posOdd" op="equ" val="1">
              <dgm:constrLst>
                <dgm:constr type="w" for="ch" forName="L1TextContainer" refType="w" fact="0.8"/>
                <dgm:constr type="l" for="ch" forName="L1TextContainer" refType="w" fact="0.1"/>
                <dgm:constr type="t" for="ch" forName="L1TextContainer" refType="h" fact="0.537"/>
                <dgm:constr type="h" for="ch" forName="L1TextContainer" refType="h" fact="0.113"/>
                <dgm:constr type="w" for="ch" forName="L2TextContainerWrapper" refType="w" fact="0.88"/>
                <dgm:constr type="h" for="ch" forName="L2TextContainerWrapper" refType="h" fact="0.31"/>
                <dgm:constr type="b" for="ch" forName="L2TextContainerWrapper" refType="h" fact="0.31"/>
                <dgm:constr type="l" for="ch" forName="L2TextContainerWrapper" refType="w" fact="0.06"/>
                <dgm:constr type="w" for="ch" forName="ConnectLine"/>
                <dgm:constr type="l" for="ch" forName="ConnectLine" refType="w" fact="0.5"/>
                <dgm:constr type="h" for="ch" forName="ConnectLine" refType="h" fact="0.17"/>
                <dgm:constr type="t" for="ch" forName="ConnectLine" refType="h" fact="0.31"/>
                <dgm:constr type="w" for="ch" forName="ConnectorPoint" refType="h" fact="0.025"/>
                <dgm:constr type="h" for="ch" forName="ConnectorPoint" refType="h" fact="0.025"/>
                <dgm:constr type="ctrX" for="ch" forName="ConnectorPoint" refType="w" fact="0.5"/>
                <dgm:constr type="ctrY" for="ch" forName="ConnectorPoint" refType="h" fact="0.5"/>
                <dgm:constr type="w" for="ch" forName="EmptyPlaceHolder" refType="w"/>
                <dgm:constr type="t" for="ch" forName="EmptyPlaceHolder" refType="h" fact="0.65"/>
                <dgm:constr type="h" for="ch" forName="EmptyPlaceHolder" refType="h" fact="0.35"/>
              </dgm:constrLst>
            </dgm:if>
            <dgm:else name="CaseForPlacingNodeBelowDivider">
              <dgm:constrLst>
                <dgm:constr type="w" for="ch" forName="L1TextContainer" refType="w" fact="0.8"/>
                <dgm:constr type="l" for="ch" forName="L1TextContainer" refType="w" fact="0.1"/>
                <dgm:constr type="t" for="ch" forName="L1TextContainer" refType="h" fact="0.35"/>
                <dgm:constr type="h" for="ch" forName="L1TextContainer" refType="h" fact="0.113"/>
                <dgm:constr type="w" for="ch" forName="L2TextContainerWrapper" refType="w" fact="0.88"/>
                <dgm:constr type="h" for="ch" forName="L2TextContainerWrapper" refType="h" fact="0.31"/>
                <dgm:constr type="t" for="ch" forName="L2TextContainerWrapper" refType="h" fact="0.69"/>
                <dgm:constr type="l" for="ch" forName="L2TextContainerWrapper" refType="w" fact="0.06"/>
                <dgm:constr type="w" for="ch" forName="ConnectLine"/>
                <dgm:constr type="l" for="ch" forName="ConnectLine" refType="w" fact="0.5"/>
                <dgm:constr type="h" for="ch" forName="ConnectLine" refType="h" fact="0.17"/>
                <dgm:constr type="t" for="ch" forName="ConnectLine" refType="h" fact="0.52"/>
                <dgm:constr type="w" for="ch" forName="ConnectorPoint" refType="h" fact="0.025"/>
                <dgm:constr type="h" for="ch" forName="ConnectorPoint" refType="h" fact="0.025"/>
                <dgm:constr type="ctrX" for="ch" forName="ConnectorPoint" refType="w" fact="0.5"/>
                <dgm:constr type="ctrY" for="ch" forName="ConnectorPoint" refType="h" fact="0.5"/>
                <dgm:constr type="w" for="ch" forName="EmptyPlaceHolder" refType="w"/>
                <dgm:constr type="h" for="ch" forName="EmptyPlaceHolder" refType="h" fact="0.35"/>
                <dgm:constr type="t" for="ch" forName="EmptyPlaceHolder" refType="h" fact="0"/>
              </dgm:constrLst>
            </dgm:else>
          </dgm:choose>
          <dgm:layoutNode name="L1TextContainer" styleLbl="revTx">
            <dgm:varLst>
              <dgm:chMax val="1"/>
              <dgm:chPref val="1"/>
              <dgm:bulletEnabled val="1"/>
            </dgm:varLst>
            <dgm:choose name="casesForTxtDirLogic">
              <dgm:if name="Name78" axis="self" ptType="node" func="posOdd" op="equ" val="1">
                <dgm:alg type="tx">
                  <dgm:param type="txAnchorHorz" val="ctr"/>
                  <dgm:param type="txAnchorVert" val="t"/>
                  <dgm:param type="parTxLTRAlign" val="ctr"/>
                  <dgm:param type="parTxRTLAlign" val="ctr"/>
                </dgm:alg>
              </dgm:if>
              <dgm:else name="Name89">
                <dgm:alg type="tx">
                  <dgm:param type="txAnchorHorz" val="ctr"/>
                  <dgm:param type="txAnchorVert" val="b"/>
                  <dgm:param type="parTxLTRAlign" val="ctr"/>
                  <dgm:param type="parTxRTLAlign" val="ctr"/>
                </dgm:alg>
              </dgm:else>
            </dgm:choose>
            <dgm:shape xmlns:r="http://schemas.openxmlformats.org/officeDocument/2006/relationships" type="rect" r:blip="">
              <dgm:adjLst/>
            </dgm:shape>
            <dgm:presOf axis="self"/>
            <dgm:constrLst>
              <dgm:constr type="lMarg"/>
              <dgm:constr type="rMarg"/>
              <dgm:constr type="tMarg"/>
              <dgm:constr type="bMarg"/>
            </dgm:constrLst>
            <dgm:ruleLst>
              <dgm:rule type="primFontSz" val="14" fact="NaN" max="NaN"/>
            </dgm:ruleLst>
          </dgm:layoutNode>
          <dgm:layoutNode name="L2TextContainerWrapper" styleLbl="bgAccFollowNode1">
            <dgm:varLst>
              <dgm:chMax val="0"/>
              <dgm:chPref val="0"/>
              <dgm:bulletEnabled val="1"/>
            </dgm:varLst>
            <dgm:alg type="composite"/>
            <dgm:choose name="L2TextContainerConstr">
              <dgm:if name="CaseForPlacingL2TextContaineAboveDivider" axis="self" ptType="node" func="posOdd" op="equ" val="1">
                <dgm:constrLst>
                  <dgm:constr type="h" for="ch" forName="L2TextContainer" refType="h" fact="0.45"/>
                  <dgm:constr type="b" for="ch" forName="L2TextContainer" refType="h"/>
                  <dgm:constr type="h" for="ch" forName="FlexibleEmptyPlaceHolder" refType="h" fact="0.55"/>
                </dgm:constrLst>
              </dgm:if>
              <dgm:else name="CaseForPlacingL2TextContaineBelowDivider">
                <dgm:constrLst>
                  <dgm:constr type="h" for="ch" forName="L2TextContainer" refType="h" fact="0.45"/>
                  <dgm:constr type="h" for="ch" forName="FlexibleEmptyPlaceHolder" refType="h" fact="0.55"/>
                  <dgm:constr type="b" for="ch" forName="FlexibleEmptyPlaceHolder" refType="h"/>
                </dgm:constrLst>
              </dgm:else>
            </dgm:choose>
            <dgm:layoutNode name="L2TextContainer" styleLbl="bgAccFollowNode1">
              <dgm:choose name="L2TextContainerAlgo">
                <dgm:if name="L2TextContainerAlgoLTR" func="var" arg="dir" op="equ" val="norm">
                  <dgm:alg type="tx">
                    <dgm:param type="txAnchorVert" val="mid"/>
                    <dgm:param type="parTxRTLAlign" val="l"/>
                    <dgm:param type="parTxLTRAlign" val="l"/>
                    <dgm:param type="txAnchorVertCh" val="mid"/>
                    <dgm:param type="shpTxRTLAlignCh" val="l"/>
                    <dgm:param type="shpTxLTRAlignCh" val="l"/>
                  </dgm:alg>
                </dgm:if>
                <dgm:else name="L2TextContainerAlgoRTL">
                  <dgm:alg type="tx">
                    <dgm:param type="txAnchorVert" val="mid"/>
                    <dgm:param type="parTxRTLAlign" val="r"/>
                    <dgm:param type="parTxLTRAlign" val="r"/>
                    <dgm:param type="txAnchorVertCh" val="mid"/>
                    <dgm:param type="shpTxRTLAlignCh" val="r"/>
                    <dgm:param type="shpTxLTRAlignCh" val="r"/>
                  </dgm:alg>
                </dgm:else>
              </dgm:choose>
              <dgm:shape xmlns:r="http://schemas.openxmlformats.org/officeDocument/2006/relationships" type="rect" r:blip="">
                <dgm:adjLst/>
              </dgm:shape>
              <dgm:presOf axis="des" ptType="node"/>
              <dgm:constrLst>
                <dgm:constr type="lMarg" refType="primFontSz" fact="0.75"/>
                <dgm:constr type="rMarg" refType="primFontSz" fact="0.75"/>
                <dgm:constr type="tMarg" refType="primFontSz" fact="0.75"/>
                <dgm:constr type="bMarg" refType="primFontSz" fact="0.75"/>
              </dgm:constrLst>
              <dgm:ruleLst>
                <dgm:rule type="h" val="INF" fact="NaN" max="NaN"/>
                <dgm:rule type="primFontSz" val="11" fact="NaN" max="NaN"/>
                <dgm:rule type="secFontSz" val="9" fact="NaN" max="NaN"/>
              </dgm:ruleLst>
            </dgm:layoutNode>
            <dgm:layoutNode name="FlexibleEmptyPlaceHolder">
              <dgm:alg type="sp"/>
              <dgm:shape xmlns:r="http://schemas.openxmlformats.org/officeDocument/2006/relationships" r:blip="">
                <dgm:adjLst/>
              </dgm:shape>
              <dgm:presOf/>
              <dgm:constrLst/>
            </dgm:layoutNode>
          </dgm:layoutNode>
          <dgm:layoutNode name="ConnectLine" styleLbl="alignNode1" moveWith="L2TextContainer">
            <dgm:alg type="sp"/>
            <dgm:shape xmlns:r="http://schemas.openxmlformats.org/officeDocument/2006/relationships" type="line" r:blip="" zOrderOff="-1">
              <dgm:adjLst/>
              <dgm:extLst>
                <a:ext uri="{B698B0E9-8C71-41B9-8309-B3DCBF30829C}">
                  <dgm1612:spPr xmlns:dgm1612="http://schemas.microsoft.com/office/drawing/2016/12/diagram">
                    <a:ln w="6350">
                      <a:prstDash val="dash"/>
                    </a:ln>
                  </dgm1612:spPr>
                </a:ext>
              </dgm:extLst>
            </dgm:shape>
            <dgm:presOf/>
            <dgm:constrLst/>
          </dgm:layoutNode>
          <dgm:layoutNode name="ConnectorPoint" styleLbl="fgAcc1" moveWith="L2TextContainer">
            <dgm:alg type="sp"/>
            <dgm:shape xmlns:r="http://schemas.openxmlformats.org/officeDocument/2006/relationships" type="ellipse" r:blip="" zOrderOff="10">
              <dgm:adjLst/>
              <dgm:extLst>
                <a:ext uri="{B698B0E9-8C71-41B9-8309-B3DCBF30829C}">
                  <dgm1612:spPr xmlns:dgm1612="http://schemas.microsoft.com/office/drawing/2016/12/diagram">
                    <a:ln>
                      <a:noFill/>
                    </a:ln>
                  </dgm1612:spPr>
                </a:ext>
              </dgm:extLst>
            </dgm:shape>
            <dgm:presOf/>
            <dgm:constr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Node>
  <dgm:extLst>
    <a:ext uri="{68A01E43-0DF5-4B5B-8FA6-DAF915123BFB}">
      <dgm1612:lstStyle xmlns:dgm1612="http://schemas.microsoft.com/office/drawing/2016/12/diagram">
        <a:lvl1pPr>
          <a:defRPr b="1"/>
        </a:lvl1pPr>
      </dgm1612:lstStyle>
    </a:ext>
  </dgm:extLst>
</dgm:layoutDef>
</file>

<file path=ppt/diagrams/layout2.xml><?xml version="1.0" encoding="utf-8"?>
<dgm:layoutDef xmlns:dgm="http://schemas.openxmlformats.org/drawingml/2006/diagram" xmlns:a="http://schemas.openxmlformats.org/drawingml/2006/main" uniqueId="urn:microsoft.com/office/officeart/2017/3/layout/HorizontalLabelsTimeline">
  <dgm:title val="Horizontal Labels Timeline"/>
  <dgm:desc val="Use to show a list of events in chronological order. The rectangular shape contains the description while the date is shown immediately below. It can display a large amount of text and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animLvl val="lvl"/>
    </dgm:varLst>
    <dgm:alg type="composite"/>
    <dgm:shape xmlns:r="http://schemas.openxmlformats.org/officeDocument/2006/relationships" r:blip="">
      <dgm:adjLst/>
    </dgm:shape>
    <dgm:constrLst>
      <dgm:constr type="w" for="ch" forName="divider" refType="w"/>
      <dgm:constr type="h" for="ch" forName="divider"/>
      <dgm:constr type="ctrY" for="ch" forName="divider" refType="h" fact="0.5"/>
      <dgm:constr type="l" for="ch" forName="divider"/>
      <dgm:constr type="w" for="ch" forName="nodes" refType="w"/>
      <dgm:constr type="h" for="ch" forName="nodes" refType="h"/>
    </dgm:constrLst>
    <dgm:layoutNode name="divider" styleLbl="fgAcc1">
      <dgm:alg type="sp"/>
      <dgm:shape xmlns:r="http://schemas.openxmlformats.org/officeDocument/2006/relationships" type="line" r:blip="" zOrderOff="-1">
        <dgm:adjLst/>
      </dgm:shap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hoose name="constrBasedOnChildrenCount">
        <dgm:if name="constrForTwoChildren" axis="ch" ptType="node" func="cnt" op="lte" val="2">
          <dgm:constrLst>
            <dgm:constr type="primFontSz" for="des" forName="L1TextContainer" val="20"/>
            <dgm:constr type="primFontSz" for="des" forName="L2TextContainer" refType="primFontSz" refFor="des" refForName="L1TextContainer" op="equ" fact="0.85"/>
            <dgm:constr type="w" for="ch" forName="composite" refType="w"/>
            <dgm:constr type="h" for="ch" forName="composite" refType="h"/>
            <dgm:constr type="w" for="ch" forName="spaceBetweenRectangles" refType="w" refFor="ch" refForName="composite" fact="0"/>
            <dgm:constr type="w" for="ch" ptType="sibTrans" op="equ"/>
            <dgm:constr type="primFontSz" for="des" forName="L1TextContainer" op="equ"/>
            <dgm:constr type="primFontSz" for="des" forName="L2TextContainer" op="equ"/>
          </dgm:constrLst>
        </dgm:if>
        <dgm:else name="constrForRest">
          <dgm:constrLst>
            <dgm:constr type="primFontSz" for="des" forName="L1TextContainer" val="20"/>
            <dgm:constr type="primFontSz" for="des" forName="L2TextContainer" refType="primFontSz" refFor="des" refForName="L1TextContainer" op="equ" fact="0.85"/>
            <dgm:constr type="w" for="ch" forName="composite" refType="w"/>
            <dgm:constr type="h" for="ch" forName="composite" refType="h"/>
            <dgm:constr type="w" for="ch" forName="spaceBetweenRectangles" refType="w" refFor="ch" refForName="composite" fact="-0.5"/>
            <dgm:constr type="w" for="ch" ptType="sibTrans" op="equ"/>
            <dgm:constr type="primFontSz" for="des" forName="L1TextContainer" op="equ"/>
            <dgm:constr type="primFontSz" for="des" forName="L2TextContainer" op="equ"/>
          </dgm:constrLst>
        </dgm:else>
      </dgm:choose>
      <dgm:forEach name="nodesForEach" axis="ch" ptType="node">
        <dgm:layoutNode name="composite">
          <dgm:alg type="composite"/>
          <dgm:shape xmlns:r="http://schemas.openxmlformats.org/officeDocument/2006/relationships" r:blip="">
            <dgm:adjLst/>
          </dgm:shape>
          <dgm:choose name="CaseForPlacingNodesAboveAndBelowDivider">
            <dgm:if name="CaseForPlacingNodeAboveDivider" axis="self" ptType="node" func="posOdd" op="equ" val="1">
              <dgm:constrLst>
                <dgm:constr type="w" for="ch" forName="L1TextContainer" refType="w" fact="0.88"/>
                <dgm:constr type="l" for="ch" forName="L1TextContainer" refType="w" fact="0.06"/>
                <dgm:constr type="h" for="ch" forName="L1TextContainer" refType="h" fact="0.12"/>
                <dgm:constr type="t" for="ch" forName="L1TextContainer" refType="h" fact="0.31"/>
                <dgm:constr type="w" for="ch" forName="L2TextContainerWrapper" refType="w" fact="0.88"/>
                <dgm:constr type="l" for="ch" forName="L2TextContainerWrapper" refType="w" fact="0.06"/>
                <dgm:constr type="h" for="ch" forName="L2TextContainerWrapper" refType="h" fact="0.31"/>
                <dgm:constr type="b" for="ch" forName="L2TextContainerWrapper" refType="h" fact="0.31"/>
                <dgm:constr type="w" for="ch" forName="ConnectLine"/>
                <dgm:constr type="ctrX" for="ch" forName="ConnectLine" refType="w" fact="0.5"/>
                <dgm:constr type="h" for="ch" forName="ConnectLine" refType="h" fact="0.07"/>
                <dgm:constr type="t" for="ch" forName="ConnectLine" refType="h" fact="0.43"/>
                <dgm:constr type="w" for="ch" forName="ConnectorPoint" refType="h" fact="0.022"/>
                <dgm:constr type="h" for="ch" forName="ConnectorPoint" refType="h" fact="0.022"/>
                <dgm:constr type="ctrX" for="ch" forName="ConnectorPoint" refType="w" fact="0.5"/>
                <dgm:constr type="ctrY" for="ch" forName="ConnectorPoint" refType="h" fact="0.5"/>
                <dgm:constr type="w" for="ch" forName="EmptyPlaceHolder" refType="w"/>
                <dgm:constr type="h" for="ch" forName="EmptyPlaceHolder" refType="h" fact="0.5"/>
                <dgm:constr type="t" for="ch" forName="EmptyPlaceHolder" refType="h" fact="0.5"/>
              </dgm:constrLst>
            </dgm:if>
            <dgm:else name="CaseForPlacingNodeBelowDivider">
              <dgm:constrLst>
                <dgm:constr type="w" for="ch" forName="L1TextContainer" refType="w" fact="0.88"/>
                <dgm:constr type="l" for="ch" forName="L1TextContainer" refType="w" fact="0.06"/>
                <dgm:constr type="h" for="ch" forName="L1TextContainer" refType="h" fact="0.12"/>
                <dgm:constr type="t" for="ch" forName="L1TextContainer" refType="h" fact="0.57"/>
                <dgm:constr type="w" for="ch" forName="L2TextContainerWrapper" refType="w" fact="0.88"/>
                <dgm:constr type="l" for="ch" forName="L2TextContainerWrapper" refType="w" fact="0.06"/>
                <dgm:constr type="h" for="ch" forName="L2TextContainerWrapper" refType="h" fact="0.31"/>
                <dgm:constr type="t" for="ch" forName="L2TextContainerWrapper" refType="h" fact="0.69"/>
                <dgm:constr type="w" for="ch" forName="ConnectLine"/>
                <dgm:constr type="ctrX" for="ch" forName="ConnectLine" refType="w" fact="0.5"/>
                <dgm:constr type="h" for="ch" forName="ConnectLine" refType="h" fact="0.07"/>
                <dgm:constr type="t" for="ch" forName="ConnectLine" refType="h" fact="0.5"/>
                <dgm:constr type="w" for="ch" forName="ConnectorPoint" refType="h" fact="0.022"/>
                <dgm:constr type="h" for="ch" forName="ConnectorPoint" refType="h" fact="0.022"/>
                <dgm:constr type="ctrX" for="ch" forName="ConnectorPoint" refType="w" fact="0.5"/>
                <dgm:constr type="ctrY" for="ch" forName="ConnectorPoint" refType="h" fact="0.5"/>
                <dgm:constr type="w" for="ch" forName="EmptyPlaceHolder" refType="w"/>
                <dgm:constr type="h" for="ch" forName="EmptyPlaceHolder" refType="h" fact="0.5"/>
                <dgm:constr type="t" for="ch" forName="EmptyPlaceHolder" refType="h" fact="0"/>
              </dgm:constrLst>
            </dgm:else>
          </dgm:choose>
          <dgm:layoutNode name="L1TextContainer" styleLbl="alignNode1">
            <dgm:varLst>
              <dgm:chMax val="1"/>
              <dgm:chPref val="1"/>
              <dgm:bulletEnabled val="1"/>
            </dgm:varLst>
            <dgm:alg type="tx">
              <dgm:param type="txAnchorVert" val="mid"/>
              <dgm:param type="parTxLTRAlign" val="ctr"/>
              <dgm:param type="parTxRTLAlign" val="ctr"/>
            </dgm:alg>
            <dgm:shape xmlns:r="http://schemas.openxmlformats.org/officeDocument/2006/relationships" type="rect" r:blip="">
              <dgm:adjLst/>
            </dgm:shape>
            <dgm:presOf axis="self"/>
            <dgm:constrLst>
              <dgm:constr type="tMarg" refType="primFontSz" fact="0.4"/>
              <dgm:constr type="bMarg" refType="primFontSz" fact="0.4"/>
              <dgm:constr type="lMarg" refType="primFontSz" fact="0.4"/>
              <dgm:constr type="rMarg" refType="primFontSz" fact="0.4"/>
            </dgm:constrLst>
            <dgm:ruleLst>
              <dgm:rule type="primFontSz" val="14" fact="NaN" max="NaN"/>
            </dgm:ruleLst>
          </dgm:layoutNode>
          <dgm:layoutNode name="L2TextContainerWrapper">
            <dgm:varLst>
              <dgm:bulletEnabled val="1"/>
            </dgm:varLst>
            <dgm:alg type="composite"/>
            <dgm:choose name="L2TextContainerConstr">
              <dgm:if name="CaseForPlacingL2TextContaineAboveDivider" axis="self" ptType="node" func="posOdd" op="equ" val="1">
                <dgm:constrLst>
                  <dgm:constr type="h" for="ch" forName="L2TextContainer" refType="h" fact="0.39"/>
                  <dgm:constr type="b" for="ch" forName="L2TextContainer" refType="h"/>
                  <dgm:constr type="h" for="ch" forName="FlexibleEmptyPlaceHolder" refType="h" fact="0.61"/>
                </dgm:constrLst>
              </dgm:if>
              <dgm:else name="CaseForPlacingL2TextContaineBelowDivider">
                <dgm:constrLst>
                  <dgm:constr type="h" for="ch" forName="L2TextContainer" refType="h" fact="0.39"/>
                  <dgm:constr type="h" for="ch" forName="FlexibleEmptyPlaceHolder" refType="h" fact="0.61"/>
                  <dgm:constr type="b" for="ch" forName="FlexibleEmptyPlaceHolder" refType="h"/>
                </dgm:constrLst>
              </dgm:else>
            </dgm:choose>
            <dgm:layoutNode name="L2TextContainer" styleLbl="bgAccFollowNode1" moveWith="L1TextContainer">
              <dgm:choose name="L2TextContainerAlgo">
                <dgm:if name="L2TextContainerAlgoLTR" func="var" arg="dir" op="equ" val="norm">
                  <dgm:alg type="tx">
                    <dgm:param type="txAnchorVert" val="mid"/>
                    <dgm:param type="parTxRTLAlign" val="l"/>
                    <dgm:param type="parTxLTRAlign" val="l"/>
                    <dgm:param type="txAnchorVertCh" val="mid"/>
                    <dgm:param type="shpTxRTLAlignCh" val="l"/>
                    <dgm:param type="shpTxLTRAlignCh" val="l"/>
                  </dgm:alg>
                </dgm:if>
                <dgm:else name="L2TextContainerAlgoRTL">
                  <dgm:alg type="tx">
                    <dgm:param type="txAnchorVert" val="mid"/>
                    <dgm:param type="parTxRTLAlign" val="r"/>
                    <dgm:param type="parTxLTRAlign" val="r"/>
                    <dgm:param type="txAnchorVertCh" val="mid"/>
                    <dgm:param type="shpTxRTLAlignCh" val="r"/>
                    <dgm:param type="shpTxLTRAlignCh" val="r"/>
                  </dgm:alg>
                </dgm:else>
              </dgm:choose>
              <dgm:shape xmlns:r="http://schemas.openxmlformats.org/officeDocument/2006/relationships" type="rect" r:blip="">
                <dgm:adjLst/>
              </dgm:shape>
              <dgm:presOf axis="des" ptType="node"/>
              <dgm:constrLst>
                <dgm:constr type="tMarg" refType="primFontSz" fact="0.75"/>
                <dgm:constr type="bMarg" refType="primFontSz" fact="0.75"/>
                <dgm:constr type="lMarg" refType="primFontSz" fact="0.75"/>
                <dgm:constr type="rMarg" refType="primFontSz" fact="0.75"/>
              </dgm:constrLst>
              <dgm:ruleLst>
                <dgm:rule type="h" val="INF" fact="NaN" max="NaN"/>
                <dgm:rule type="primFontSz" val="12" fact="NaN" max="NaN"/>
                <dgm:rule type="secFontSz" val="10" fact="NaN" max="NaN"/>
              </dgm:ruleLst>
            </dgm:layoutNode>
            <dgm:layoutNode name="FlexibleEmptyPlaceHolder">
              <dgm:alg type="sp"/>
              <dgm:shape xmlns:r="http://schemas.openxmlformats.org/officeDocument/2006/relationships" r:blip="">
                <dgm:adjLst/>
              </dgm:shape>
              <dgm:presOf/>
              <dgm:constrLst/>
            </dgm:layoutNode>
          </dgm:layoutNode>
          <dgm:layoutNode name="ConnectLine" styleLbl="sibTrans1D1" moveWith="L1TextContainer">
            <dgm:alg type="sp"/>
            <dgm:shape xmlns:r="http://schemas.openxmlformats.org/officeDocument/2006/relationships" type="line" r:blip="">
              <dgm:adjLst/>
            </dgm:shape>
            <dgm:presOf/>
            <dgm:constrLst/>
          </dgm:layoutNode>
          <dgm:layoutNode name="ConnectorPoint" styleLbl="node1" moveWith="L1TextContainer">
            <dgm:alg type="sp"/>
            <dgm:shape xmlns:r="http://schemas.openxmlformats.org/officeDocument/2006/relationships" rot="45" type="rect" r:blip="" zOrderOff="10">
              <dgm:adjLst/>
              <dgm:extLst>
                <a:ext uri="{B698B0E9-8C71-41B9-8309-B3DCBF30829C}">
                  <dgm1612:spPr xmlns:dgm1612="http://schemas.microsoft.com/office/drawing/2016/12/diagram">
                    <a:ln w="6350"/>
                  </dgm1612:spPr>
                </a:ext>
              </dgm:extLst>
            </dgm:shape>
            <dgm:presOf/>
            <dgm:constr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Node>
  <dgm:extLst>
    <a:ext uri="{68A01E43-0DF5-4B5B-8FA6-DAF915123BFB}">
      <dgm1612:lstStyle xmlns:dgm1612="http://schemas.microsoft.com/office/drawing/2016/12/diagram">
        <a:lvl1pPr>
          <a:defRPr b="1"/>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jpg>
</file>

<file path=ppt/media/image3.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E2AC17-054E-014E-9A82-3FE351EA8E1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C0BD0FB-3116-004D-A052-53977088619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4CDDAE9-1A92-574D-AC6B-33CED0D75E77}"/>
              </a:ext>
            </a:extLst>
          </p:cNvPr>
          <p:cNvSpPr>
            <a:spLocks noGrp="1"/>
          </p:cNvSpPr>
          <p:nvPr>
            <p:ph type="dt" sz="half" idx="10"/>
          </p:nvPr>
        </p:nvSpPr>
        <p:spPr/>
        <p:txBody>
          <a:bodyPr/>
          <a:lstStyle/>
          <a:p>
            <a:fld id="{FFF9F040-50C2-6148-82FF-B1C08501186E}" type="datetimeFigureOut">
              <a:rPr lang="en-US" smtClean="0"/>
              <a:t>10/16/19</a:t>
            </a:fld>
            <a:endParaRPr lang="en-US"/>
          </a:p>
        </p:txBody>
      </p:sp>
      <p:sp>
        <p:nvSpPr>
          <p:cNvPr id="5" name="Footer Placeholder 4">
            <a:extLst>
              <a:ext uri="{FF2B5EF4-FFF2-40B4-BE49-F238E27FC236}">
                <a16:creationId xmlns:a16="http://schemas.microsoft.com/office/drawing/2014/main" id="{46933E7A-4AF4-3746-8ED0-818EDC4A3E2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C61AB3F-C154-2440-83D8-EE0C26A10320}"/>
              </a:ext>
            </a:extLst>
          </p:cNvPr>
          <p:cNvSpPr>
            <a:spLocks noGrp="1"/>
          </p:cNvSpPr>
          <p:nvPr>
            <p:ph type="sldNum" sz="quarter" idx="12"/>
          </p:nvPr>
        </p:nvSpPr>
        <p:spPr/>
        <p:txBody>
          <a:bodyPr/>
          <a:lstStyle/>
          <a:p>
            <a:fld id="{34C14142-0ACD-E541-BD61-60D05F65D04F}" type="slidenum">
              <a:rPr lang="en-US" smtClean="0"/>
              <a:t>‹#›</a:t>
            </a:fld>
            <a:endParaRPr lang="en-US"/>
          </a:p>
        </p:txBody>
      </p:sp>
    </p:spTree>
    <p:extLst>
      <p:ext uri="{BB962C8B-B14F-4D97-AF65-F5344CB8AC3E}">
        <p14:creationId xmlns:p14="http://schemas.microsoft.com/office/powerpoint/2010/main" val="36284604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2B6247-C83E-9240-9617-8E56515F72C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CB32BC3-6BF9-AE47-929C-70ECE63FEF2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337A39D-AC60-2943-89F1-CCE09A5151DF}"/>
              </a:ext>
            </a:extLst>
          </p:cNvPr>
          <p:cNvSpPr>
            <a:spLocks noGrp="1"/>
          </p:cNvSpPr>
          <p:nvPr>
            <p:ph type="dt" sz="half" idx="10"/>
          </p:nvPr>
        </p:nvSpPr>
        <p:spPr/>
        <p:txBody>
          <a:bodyPr/>
          <a:lstStyle/>
          <a:p>
            <a:fld id="{FFF9F040-50C2-6148-82FF-B1C08501186E}" type="datetimeFigureOut">
              <a:rPr lang="en-US" smtClean="0"/>
              <a:t>10/16/19</a:t>
            </a:fld>
            <a:endParaRPr lang="en-US"/>
          </a:p>
        </p:txBody>
      </p:sp>
      <p:sp>
        <p:nvSpPr>
          <p:cNvPr id="5" name="Footer Placeholder 4">
            <a:extLst>
              <a:ext uri="{FF2B5EF4-FFF2-40B4-BE49-F238E27FC236}">
                <a16:creationId xmlns:a16="http://schemas.microsoft.com/office/drawing/2014/main" id="{E4B5B497-1FEC-1A40-AB3E-5941B2BB4B5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9BD168-2BAD-9F43-8E1A-1997426BF50F}"/>
              </a:ext>
            </a:extLst>
          </p:cNvPr>
          <p:cNvSpPr>
            <a:spLocks noGrp="1"/>
          </p:cNvSpPr>
          <p:nvPr>
            <p:ph type="sldNum" sz="quarter" idx="12"/>
          </p:nvPr>
        </p:nvSpPr>
        <p:spPr/>
        <p:txBody>
          <a:bodyPr/>
          <a:lstStyle/>
          <a:p>
            <a:fld id="{34C14142-0ACD-E541-BD61-60D05F65D04F}" type="slidenum">
              <a:rPr lang="en-US" smtClean="0"/>
              <a:t>‹#›</a:t>
            </a:fld>
            <a:endParaRPr lang="en-US"/>
          </a:p>
        </p:txBody>
      </p:sp>
    </p:spTree>
    <p:extLst>
      <p:ext uri="{BB962C8B-B14F-4D97-AF65-F5344CB8AC3E}">
        <p14:creationId xmlns:p14="http://schemas.microsoft.com/office/powerpoint/2010/main" val="15912195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1DC80D5-2ABA-234B-B510-A21AF358C8F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513DA40-0CD2-BD41-AAB1-CD5E327EFFB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18B8B31-074A-F647-A80D-C3BA1B957144}"/>
              </a:ext>
            </a:extLst>
          </p:cNvPr>
          <p:cNvSpPr>
            <a:spLocks noGrp="1"/>
          </p:cNvSpPr>
          <p:nvPr>
            <p:ph type="dt" sz="half" idx="10"/>
          </p:nvPr>
        </p:nvSpPr>
        <p:spPr/>
        <p:txBody>
          <a:bodyPr/>
          <a:lstStyle/>
          <a:p>
            <a:fld id="{FFF9F040-50C2-6148-82FF-B1C08501186E}" type="datetimeFigureOut">
              <a:rPr lang="en-US" smtClean="0"/>
              <a:t>10/16/19</a:t>
            </a:fld>
            <a:endParaRPr lang="en-US"/>
          </a:p>
        </p:txBody>
      </p:sp>
      <p:sp>
        <p:nvSpPr>
          <p:cNvPr id="5" name="Footer Placeholder 4">
            <a:extLst>
              <a:ext uri="{FF2B5EF4-FFF2-40B4-BE49-F238E27FC236}">
                <a16:creationId xmlns:a16="http://schemas.microsoft.com/office/drawing/2014/main" id="{D45C2ECE-ED1B-E14D-B5B7-8182450609B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A18617-83A3-DB40-900C-E4C0BFDBC262}"/>
              </a:ext>
            </a:extLst>
          </p:cNvPr>
          <p:cNvSpPr>
            <a:spLocks noGrp="1"/>
          </p:cNvSpPr>
          <p:nvPr>
            <p:ph type="sldNum" sz="quarter" idx="12"/>
          </p:nvPr>
        </p:nvSpPr>
        <p:spPr/>
        <p:txBody>
          <a:bodyPr/>
          <a:lstStyle/>
          <a:p>
            <a:fld id="{34C14142-0ACD-E541-BD61-60D05F65D04F}" type="slidenum">
              <a:rPr lang="en-US" smtClean="0"/>
              <a:t>‹#›</a:t>
            </a:fld>
            <a:endParaRPr lang="en-US"/>
          </a:p>
        </p:txBody>
      </p:sp>
    </p:spTree>
    <p:extLst>
      <p:ext uri="{BB962C8B-B14F-4D97-AF65-F5344CB8AC3E}">
        <p14:creationId xmlns:p14="http://schemas.microsoft.com/office/powerpoint/2010/main" val="5179280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34A043-B363-6946-8E12-AB1142FF111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75E81F7-EFD6-2F41-8454-22FEB577638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5393DAC-B8A3-4648-8CED-1C6C3681CEF6}"/>
              </a:ext>
            </a:extLst>
          </p:cNvPr>
          <p:cNvSpPr>
            <a:spLocks noGrp="1"/>
          </p:cNvSpPr>
          <p:nvPr>
            <p:ph type="dt" sz="half" idx="10"/>
          </p:nvPr>
        </p:nvSpPr>
        <p:spPr/>
        <p:txBody>
          <a:bodyPr/>
          <a:lstStyle/>
          <a:p>
            <a:fld id="{FFF9F040-50C2-6148-82FF-B1C08501186E}" type="datetimeFigureOut">
              <a:rPr lang="en-US" smtClean="0"/>
              <a:t>10/16/19</a:t>
            </a:fld>
            <a:endParaRPr lang="en-US"/>
          </a:p>
        </p:txBody>
      </p:sp>
      <p:sp>
        <p:nvSpPr>
          <p:cNvPr id="5" name="Footer Placeholder 4">
            <a:extLst>
              <a:ext uri="{FF2B5EF4-FFF2-40B4-BE49-F238E27FC236}">
                <a16:creationId xmlns:a16="http://schemas.microsoft.com/office/drawing/2014/main" id="{971190C2-2B83-B948-B847-4E56105DE4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8B37EC-10CD-D64A-8677-32A5C8992510}"/>
              </a:ext>
            </a:extLst>
          </p:cNvPr>
          <p:cNvSpPr>
            <a:spLocks noGrp="1"/>
          </p:cNvSpPr>
          <p:nvPr>
            <p:ph type="sldNum" sz="quarter" idx="12"/>
          </p:nvPr>
        </p:nvSpPr>
        <p:spPr/>
        <p:txBody>
          <a:bodyPr/>
          <a:lstStyle/>
          <a:p>
            <a:fld id="{34C14142-0ACD-E541-BD61-60D05F65D04F}" type="slidenum">
              <a:rPr lang="en-US" smtClean="0"/>
              <a:t>‹#›</a:t>
            </a:fld>
            <a:endParaRPr lang="en-US"/>
          </a:p>
        </p:txBody>
      </p:sp>
    </p:spTree>
    <p:extLst>
      <p:ext uri="{BB962C8B-B14F-4D97-AF65-F5344CB8AC3E}">
        <p14:creationId xmlns:p14="http://schemas.microsoft.com/office/powerpoint/2010/main" val="7816225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787113-4B0D-6F43-926A-EC519040D50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4496902-9244-1341-BA9B-16BB1F5810F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DCDD7FA-2344-864D-A024-04EEE966F94E}"/>
              </a:ext>
            </a:extLst>
          </p:cNvPr>
          <p:cNvSpPr>
            <a:spLocks noGrp="1"/>
          </p:cNvSpPr>
          <p:nvPr>
            <p:ph type="dt" sz="half" idx="10"/>
          </p:nvPr>
        </p:nvSpPr>
        <p:spPr/>
        <p:txBody>
          <a:bodyPr/>
          <a:lstStyle/>
          <a:p>
            <a:fld id="{FFF9F040-50C2-6148-82FF-B1C08501186E}" type="datetimeFigureOut">
              <a:rPr lang="en-US" smtClean="0"/>
              <a:t>10/16/19</a:t>
            </a:fld>
            <a:endParaRPr lang="en-US"/>
          </a:p>
        </p:txBody>
      </p:sp>
      <p:sp>
        <p:nvSpPr>
          <p:cNvPr id="5" name="Footer Placeholder 4">
            <a:extLst>
              <a:ext uri="{FF2B5EF4-FFF2-40B4-BE49-F238E27FC236}">
                <a16:creationId xmlns:a16="http://schemas.microsoft.com/office/drawing/2014/main" id="{496BE148-606D-294B-B5D4-15A8CA80BC1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C58B4BE-BC95-8C4F-B781-B618BD6F2A3B}"/>
              </a:ext>
            </a:extLst>
          </p:cNvPr>
          <p:cNvSpPr>
            <a:spLocks noGrp="1"/>
          </p:cNvSpPr>
          <p:nvPr>
            <p:ph type="sldNum" sz="quarter" idx="12"/>
          </p:nvPr>
        </p:nvSpPr>
        <p:spPr/>
        <p:txBody>
          <a:bodyPr/>
          <a:lstStyle/>
          <a:p>
            <a:fld id="{34C14142-0ACD-E541-BD61-60D05F65D04F}" type="slidenum">
              <a:rPr lang="en-US" smtClean="0"/>
              <a:t>‹#›</a:t>
            </a:fld>
            <a:endParaRPr lang="en-US"/>
          </a:p>
        </p:txBody>
      </p:sp>
    </p:spTree>
    <p:extLst>
      <p:ext uri="{BB962C8B-B14F-4D97-AF65-F5344CB8AC3E}">
        <p14:creationId xmlns:p14="http://schemas.microsoft.com/office/powerpoint/2010/main" val="4988797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0EEF89-D4CB-5348-92B4-622E6EF2D51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0268AF3-CBBA-4445-BE98-EA16C55B9F6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BACF55E-95C6-3841-8975-F78137489C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67B5805-E206-FC45-9771-DAAFED8CA09D}"/>
              </a:ext>
            </a:extLst>
          </p:cNvPr>
          <p:cNvSpPr>
            <a:spLocks noGrp="1"/>
          </p:cNvSpPr>
          <p:nvPr>
            <p:ph type="dt" sz="half" idx="10"/>
          </p:nvPr>
        </p:nvSpPr>
        <p:spPr/>
        <p:txBody>
          <a:bodyPr/>
          <a:lstStyle/>
          <a:p>
            <a:fld id="{FFF9F040-50C2-6148-82FF-B1C08501186E}" type="datetimeFigureOut">
              <a:rPr lang="en-US" smtClean="0"/>
              <a:t>10/16/19</a:t>
            </a:fld>
            <a:endParaRPr lang="en-US"/>
          </a:p>
        </p:txBody>
      </p:sp>
      <p:sp>
        <p:nvSpPr>
          <p:cNvPr id="6" name="Footer Placeholder 5">
            <a:extLst>
              <a:ext uri="{FF2B5EF4-FFF2-40B4-BE49-F238E27FC236}">
                <a16:creationId xmlns:a16="http://schemas.microsoft.com/office/drawing/2014/main" id="{34999BC3-DED9-5F41-9870-7C280F12339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9D7459E-2ABB-7546-A864-3570D4C373FC}"/>
              </a:ext>
            </a:extLst>
          </p:cNvPr>
          <p:cNvSpPr>
            <a:spLocks noGrp="1"/>
          </p:cNvSpPr>
          <p:nvPr>
            <p:ph type="sldNum" sz="quarter" idx="12"/>
          </p:nvPr>
        </p:nvSpPr>
        <p:spPr/>
        <p:txBody>
          <a:bodyPr/>
          <a:lstStyle/>
          <a:p>
            <a:fld id="{34C14142-0ACD-E541-BD61-60D05F65D04F}" type="slidenum">
              <a:rPr lang="en-US" smtClean="0"/>
              <a:t>‹#›</a:t>
            </a:fld>
            <a:endParaRPr lang="en-US"/>
          </a:p>
        </p:txBody>
      </p:sp>
    </p:spTree>
    <p:extLst>
      <p:ext uri="{BB962C8B-B14F-4D97-AF65-F5344CB8AC3E}">
        <p14:creationId xmlns:p14="http://schemas.microsoft.com/office/powerpoint/2010/main" val="37240421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997FF1-2CB3-6B41-95B9-5AC8B127C40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FC93827-510F-A54E-A937-D45966F7381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A559E5A-826F-CF41-BC3D-09706F036F0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1B13806-F17E-BA4D-AF76-F1494806804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BC703FE-B9F8-F449-BD8A-8FD4646B540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1775050-3296-2D4A-A008-43F0D34485B5}"/>
              </a:ext>
            </a:extLst>
          </p:cNvPr>
          <p:cNvSpPr>
            <a:spLocks noGrp="1"/>
          </p:cNvSpPr>
          <p:nvPr>
            <p:ph type="dt" sz="half" idx="10"/>
          </p:nvPr>
        </p:nvSpPr>
        <p:spPr/>
        <p:txBody>
          <a:bodyPr/>
          <a:lstStyle/>
          <a:p>
            <a:fld id="{FFF9F040-50C2-6148-82FF-B1C08501186E}" type="datetimeFigureOut">
              <a:rPr lang="en-US" smtClean="0"/>
              <a:t>10/16/19</a:t>
            </a:fld>
            <a:endParaRPr lang="en-US"/>
          </a:p>
        </p:txBody>
      </p:sp>
      <p:sp>
        <p:nvSpPr>
          <p:cNvPr id="8" name="Footer Placeholder 7">
            <a:extLst>
              <a:ext uri="{FF2B5EF4-FFF2-40B4-BE49-F238E27FC236}">
                <a16:creationId xmlns:a16="http://schemas.microsoft.com/office/drawing/2014/main" id="{8A0CE7FF-0251-2440-8612-3F629F9897D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0D23913-8A41-2B46-87DB-2F0DD8EA839C}"/>
              </a:ext>
            </a:extLst>
          </p:cNvPr>
          <p:cNvSpPr>
            <a:spLocks noGrp="1"/>
          </p:cNvSpPr>
          <p:nvPr>
            <p:ph type="sldNum" sz="quarter" idx="12"/>
          </p:nvPr>
        </p:nvSpPr>
        <p:spPr/>
        <p:txBody>
          <a:bodyPr/>
          <a:lstStyle/>
          <a:p>
            <a:fld id="{34C14142-0ACD-E541-BD61-60D05F65D04F}" type="slidenum">
              <a:rPr lang="en-US" smtClean="0"/>
              <a:t>‹#›</a:t>
            </a:fld>
            <a:endParaRPr lang="en-US"/>
          </a:p>
        </p:txBody>
      </p:sp>
    </p:spTree>
    <p:extLst>
      <p:ext uri="{BB962C8B-B14F-4D97-AF65-F5344CB8AC3E}">
        <p14:creationId xmlns:p14="http://schemas.microsoft.com/office/powerpoint/2010/main" val="35472897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768F28-A6CE-0141-AF0D-1943B4D2EA0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E7720C7-6129-F541-B175-4DF0055DEC88}"/>
              </a:ext>
            </a:extLst>
          </p:cNvPr>
          <p:cNvSpPr>
            <a:spLocks noGrp="1"/>
          </p:cNvSpPr>
          <p:nvPr>
            <p:ph type="dt" sz="half" idx="10"/>
          </p:nvPr>
        </p:nvSpPr>
        <p:spPr/>
        <p:txBody>
          <a:bodyPr/>
          <a:lstStyle/>
          <a:p>
            <a:fld id="{FFF9F040-50C2-6148-82FF-B1C08501186E}" type="datetimeFigureOut">
              <a:rPr lang="en-US" smtClean="0"/>
              <a:t>10/16/19</a:t>
            </a:fld>
            <a:endParaRPr lang="en-US"/>
          </a:p>
        </p:txBody>
      </p:sp>
      <p:sp>
        <p:nvSpPr>
          <p:cNvPr id="4" name="Footer Placeholder 3">
            <a:extLst>
              <a:ext uri="{FF2B5EF4-FFF2-40B4-BE49-F238E27FC236}">
                <a16:creationId xmlns:a16="http://schemas.microsoft.com/office/drawing/2014/main" id="{5820420B-BFD3-6B4B-9FDC-C8ADCC4E781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AC5CB2F-45BA-7C4B-99CF-11F9FB214E2E}"/>
              </a:ext>
            </a:extLst>
          </p:cNvPr>
          <p:cNvSpPr>
            <a:spLocks noGrp="1"/>
          </p:cNvSpPr>
          <p:nvPr>
            <p:ph type="sldNum" sz="quarter" idx="12"/>
          </p:nvPr>
        </p:nvSpPr>
        <p:spPr/>
        <p:txBody>
          <a:bodyPr/>
          <a:lstStyle/>
          <a:p>
            <a:fld id="{34C14142-0ACD-E541-BD61-60D05F65D04F}" type="slidenum">
              <a:rPr lang="en-US" smtClean="0"/>
              <a:t>‹#›</a:t>
            </a:fld>
            <a:endParaRPr lang="en-US"/>
          </a:p>
        </p:txBody>
      </p:sp>
    </p:spTree>
    <p:extLst>
      <p:ext uri="{BB962C8B-B14F-4D97-AF65-F5344CB8AC3E}">
        <p14:creationId xmlns:p14="http://schemas.microsoft.com/office/powerpoint/2010/main" val="24807019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5A3A0F4-3DC7-404F-9344-B328A9C7CF0F}"/>
              </a:ext>
            </a:extLst>
          </p:cNvPr>
          <p:cNvSpPr>
            <a:spLocks noGrp="1"/>
          </p:cNvSpPr>
          <p:nvPr>
            <p:ph type="dt" sz="half" idx="10"/>
          </p:nvPr>
        </p:nvSpPr>
        <p:spPr/>
        <p:txBody>
          <a:bodyPr/>
          <a:lstStyle/>
          <a:p>
            <a:fld id="{FFF9F040-50C2-6148-82FF-B1C08501186E}" type="datetimeFigureOut">
              <a:rPr lang="en-US" smtClean="0"/>
              <a:t>10/16/19</a:t>
            </a:fld>
            <a:endParaRPr lang="en-US"/>
          </a:p>
        </p:txBody>
      </p:sp>
      <p:sp>
        <p:nvSpPr>
          <p:cNvPr id="3" name="Footer Placeholder 2">
            <a:extLst>
              <a:ext uri="{FF2B5EF4-FFF2-40B4-BE49-F238E27FC236}">
                <a16:creationId xmlns:a16="http://schemas.microsoft.com/office/drawing/2014/main" id="{3B637F47-782D-4045-B771-9A6C64AC2EF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4E7BED5-708F-FE44-B12F-299961319836}"/>
              </a:ext>
            </a:extLst>
          </p:cNvPr>
          <p:cNvSpPr>
            <a:spLocks noGrp="1"/>
          </p:cNvSpPr>
          <p:nvPr>
            <p:ph type="sldNum" sz="quarter" idx="12"/>
          </p:nvPr>
        </p:nvSpPr>
        <p:spPr/>
        <p:txBody>
          <a:bodyPr/>
          <a:lstStyle/>
          <a:p>
            <a:fld id="{34C14142-0ACD-E541-BD61-60D05F65D04F}" type="slidenum">
              <a:rPr lang="en-US" smtClean="0"/>
              <a:t>‹#›</a:t>
            </a:fld>
            <a:endParaRPr lang="en-US"/>
          </a:p>
        </p:txBody>
      </p:sp>
    </p:spTree>
    <p:extLst>
      <p:ext uri="{BB962C8B-B14F-4D97-AF65-F5344CB8AC3E}">
        <p14:creationId xmlns:p14="http://schemas.microsoft.com/office/powerpoint/2010/main" val="6922240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A9FC81-7404-F840-8D8A-4C0C16EDFE4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C005050-09AB-AE42-BB02-CC85AAD8528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4D8A852-F4F5-A540-8E79-04C1D811C0A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F1EF91-48E4-CB4F-BAE3-E710F240CD84}"/>
              </a:ext>
            </a:extLst>
          </p:cNvPr>
          <p:cNvSpPr>
            <a:spLocks noGrp="1"/>
          </p:cNvSpPr>
          <p:nvPr>
            <p:ph type="dt" sz="half" idx="10"/>
          </p:nvPr>
        </p:nvSpPr>
        <p:spPr/>
        <p:txBody>
          <a:bodyPr/>
          <a:lstStyle/>
          <a:p>
            <a:fld id="{FFF9F040-50C2-6148-82FF-B1C08501186E}" type="datetimeFigureOut">
              <a:rPr lang="en-US" smtClean="0"/>
              <a:t>10/16/19</a:t>
            </a:fld>
            <a:endParaRPr lang="en-US"/>
          </a:p>
        </p:txBody>
      </p:sp>
      <p:sp>
        <p:nvSpPr>
          <p:cNvPr id="6" name="Footer Placeholder 5">
            <a:extLst>
              <a:ext uri="{FF2B5EF4-FFF2-40B4-BE49-F238E27FC236}">
                <a16:creationId xmlns:a16="http://schemas.microsoft.com/office/drawing/2014/main" id="{7BB806DB-2581-7E4C-9729-7437D764DC0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1F791C2-9B60-3F45-876B-63ECD5D85754}"/>
              </a:ext>
            </a:extLst>
          </p:cNvPr>
          <p:cNvSpPr>
            <a:spLocks noGrp="1"/>
          </p:cNvSpPr>
          <p:nvPr>
            <p:ph type="sldNum" sz="quarter" idx="12"/>
          </p:nvPr>
        </p:nvSpPr>
        <p:spPr/>
        <p:txBody>
          <a:bodyPr/>
          <a:lstStyle/>
          <a:p>
            <a:fld id="{34C14142-0ACD-E541-BD61-60D05F65D04F}" type="slidenum">
              <a:rPr lang="en-US" smtClean="0"/>
              <a:t>‹#›</a:t>
            </a:fld>
            <a:endParaRPr lang="en-US"/>
          </a:p>
        </p:txBody>
      </p:sp>
    </p:spTree>
    <p:extLst>
      <p:ext uri="{BB962C8B-B14F-4D97-AF65-F5344CB8AC3E}">
        <p14:creationId xmlns:p14="http://schemas.microsoft.com/office/powerpoint/2010/main" val="42294719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C2A49B-9577-A548-9321-650DDC93125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19E4551-1D18-FB43-82B9-6681B48A5DA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0E94398-85F4-E846-9D36-8BCE2BDD0D7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AA29B41-AD5D-704B-B0D4-F2F96D8624BD}"/>
              </a:ext>
            </a:extLst>
          </p:cNvPr>
          <p:cNvSpPr>
            <a:spLocks noGrp="1"/>
          </p:cNvSpPr>
          <p:nvPr>
            <p:ph type="dt" sz="half" idx="10"/>
          </p:nvPr>
        </p:nvSpPr>
        <p:spPr/>
        <p:txBody>
          <a:bodyPr/>
          <a:lstStyle/>
          <a:p>
            <a:fld id="{FFF9F040-50C2-6148-82FF-B1C08501186E}" type="datetimeFigureOut">
              <a:rPr lang="en-US" smtClean="0"/>
              <a:t>10/16/19</a:t>
            </a:fld>
            <a:endParaRPr lang="en-US"/>
          </a:p>
        </p:txBody>
      </p:sp>
      <p:sp>
        <p:nvSpPr>
          <p:cNvPr id="6" name="Footer Placeholder 5">
            <a:extLst>
              <a:ext uri="{FF2B5EF4-FFF2-40B4-BE49-F238E27FC236}">
                <a16:creationId xmlns:a16="http://schemas.microsoft.com/office/drawing/2014/main" id="{EE5C589F-65C9-0345-992B-B174D028565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AB2A3CF-67F7-BC4F-B851-F31FD96FE1B7}"/>
              </a:ext>
            </a:extLst>
          </p:cNvPr>
          <p:cNvSpPr>
            <a:spLocks noGrp="1"/>
          </p:cNvSpPr>
          <p:nvPr>
            <p:ph type="sldNum" sz="quarter" idx="12"/>
          </p:nvPr>
        </p:nvSpPr>
        <p:spPr/>
        <p:txBody>
          <a:bodyPr/>
          <a:lstStyle/>
          <a:p>
            <a:fld id="{34C14142-0ACD-E541-BD61-60D05F65D04F}" type="slidenum">
              <a:rPr lang="en-US" smtClean="0"/>
              <a:t>‹#›</a:t>
            </a:fld>
            <a:endParaRPr lang="en-US"/>
          </a:p>
        </p:txBody>
      </p:sp>
    </p:spTree>
    <p:extLst>
      <p:ext uri="{BB962C8B-B14F-4D97-AF65-F5344CB8AC3E}">
        <p14:creationId xmlns:p14="http://schemas.microsoft.com/office/powerpoint/2010/main" val="17218140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A7000B8-F2D0-F74F-917A-0BC363240F9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82C0459-CF05-8846-8633-C882A5AE8B5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33183E1-B840-6547-85FB-ABB9305EEAC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FF9F040-50C2-6148-82FF-B1C08501186E}" type="datetimeFigureOut">
              <a:rPr lang="en-US" smtClean="0"/>
              <a:t>10/16/19</a:t>
            </a:fld>
            <a:endParaRPr lang="en-US"/>
          </a:p>
        </p:txBody>
      </p:sp>
      <p:sp>
        <p:nvSpPr>
          <p:cNvPr id="5" name="Footer Placeholder 4">
            <a:extLst>
              <a:ext uri="{FF2B5EF4-FFF2-40B4-BE49-F238E27FC236}">
                <a16:creationId xmlns:a16="http://schemas.microsoft.com/office/drawing/2014/main" id="{65991CCB-2AA6-904B-B2D4-4B2CA46E14F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0A1A0E2-8CE6-DD41-BE48-048AE3BD4DD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4C14142-0ACD-E541-BD61-60D05F65D04F}" type="slidenum">
              <a:rPr lang="en-US" smtClean="0"/>
              <a:t>‹#›</a:t>
            </a:fld>
            <a:endParaRPr lang="en-US"/>
          </a:p>
        </p:txBody>
      </p:sp>
    </p:spTree>
    <p:extLst>
      <p:ext uri="{BB962C8B-B14F-4D97-AF65-F5344CB8AC3E}">
        <p14:creationId xmlns:p14="http://schemas.microsoft.com/office/powerpoint/2010/main" val="12368888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1.jpeg"/></Relationships>
</file>

<file path=ppt/slides/_rels/slide4.xml.rels><?xml version="1.0" encoding="UTF-8" standalone="yes"?>
<Relationships xmlns="http://schemas.openxmlformats.org/package/2006/relationships"><Relationship Id="rId3" Type="http://schemas.openxmlformats.org/officeDocument/2006/relationships/hyperlink" Target="https://confluence.hl7.org/display/PC/PACIO+Project+Cognitive+Status" TargetMode="External"/><Relationship Id="rId2" Type="http://schemas.openxmlformats.org/officeDocument/2006/relationships/hyperlink" Target="https://confluence.hl7.org/display/PC/PACIO+Project+Functional+Status" TargetMode="External"/><Relationship Id="rId1" Type="http://schemas.openxmlformats.org/officeDocument/2006/relationships/slideLayout" Target="../slideLayouts/slideLayout2.xml"/><Relationship Id="rId4" Type="http://schemas.openxmlformats.org/officeDocument/2006/relationships/image" Target="../media/image1.jpeg"/></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1.jpe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2.xml"/><Relationship Id="rId7" Type="http://schemas.openxmlformats.org/officeDocument/2006/relationships/image" Target="../media/image1.jpeg"/><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C0B27210-D0CA-4654-B3E3-9ABB4F178E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0876B6E7-CE43-334E-AE6E-D301EAA7318F}"/>
              </a:ext>
            </a:extLst>
          </p:cNvPr>
          <p:cNvSpPr>
            <a:spLocks noGrp="1"/>
          </p:cNvSpPr>
          <p:nvPr>
            <p:ph type="subTitle" idx="1"/>
          </p:nvPr>
        </p:nvSpPr>
        <p:spPr>
          <a:xfrm>
            <a:off x="6746627" y="4750893"/>
            <a:ext cx="4645250" cy="1147863"/>
          </a:xfrm>
        </p:spPr>
        <p:txBody>
          <a:bodyPr anchor="t">
            <a:normAutofit/>
          </a:bodyPr>
          <a:lstStyle/>
          <a:p>
            <a:pPr algn="l"/>
            <a:r>
              <a:rPr lang="en-US" sz="2000">
                <a:solidFill>
                  <a:schemeClr val="bg1"/>
                </a:solidFill>
              </a:rPr>
              <a:t>Monthly Update</a:t>
            </a:r>
          </a:p>
          <a:p>
            <a:pPr algn="l"/>
            <a:r>
              <a:rPr lang="en-US" sz="2000">
                <a:solidFill>
                  <a:schemeClr val="bg1"/>
                </a:solidFill>
              </a:rPr>
              <a:t>October 16, 2019</a:t>
            </a:r>
          </a:p>
        </p:txBody>
      </p:sp>
      <p:sp>
        <p:nvSpPr>
          <p:cNvPr id="13" name="Freeform: Shape 12">
            <a:extLst>
              <a:ext uri="{FF2B5EF4-FFF2-40B4-BE49-F238E27FC236}">
                <a16:creationId xmlns:a16="http://schemas.microsoft.com/office/drawing/2014/main" id="{1DB7C82F-AB7E-4F0C-B829-FA1B9C4151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6172782" cy="6858000"/>
          </a:xfrm>
          <a:custGeom>
            <a:avLst/>
            <a:gdLst>
              <a:gd name="connsiteX0" fmla="*/ 6172782 w 6172782"/>
              <a:gd name="connsiteY0" fmla="*/ 0 h 6858000"/>
              <a:gd name="connsiteX1" fmla="*/ 69075 w 6172782"/>
              <a:gd name="connsiteY1" fmla="*/ 0 h 6858000"/>
              <a:gd name="connsiteX2" fmla="*/ 35131 w 6172782"/>
              <a:gd name="connsiteY2" fmla="*/ 267128 h 6858000"/>
              <a:gd name="connsiteX3" fmla="*/ 0 w 6172782"/>
              <a:gd name="connsiteY3" fmla="*/ 962845 h 6858000"/>
              <a:gd name="connsiteX4" fmla="*/ 3276103 w 6172782"/>
              <a:gd name="connsiteY4" fmla="*/ 6782205 h 6858000"/>
              <a:gd name="connsiteX5" fmla="*/ 3407923 w 6172782"/>
              <a:gd name="connsiteY5" fmla="*/ 6858000 h 6858000"/>
              <a:gd name="connsiteX6" fmla="*/ 6172782 w 617278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72782" h="6858000">
                <a:moveTo>
                  <a:pt x="6172782" y="0"/>
                </a:moveTo>
                <a:lnTo>
                  <a:pt x="69075" y="0"/>
                </a:lnTo>
                <a:lnTo>
                  <a:pt x="35131" y="267128"/>
                </a:lnTo>
                <a:cubicBezTo>
                  <a:pt x="11901" y="495874"/>
                  <a:pt x="0" y="727970"/>
                  <a:pt x="0" y="962845"/>
                </a:cubicBezTo>
                <a:cubicBezTo>
                  <a:pt x="0" y="3429034"/>
                  <a:pt x="1312002" y="5588789"/>
                  <a:pt x="3276103" y="6782205"/>
                </a:cubicBezTo>
                <a:lnTo>
                  <a:pt x="3407923" y="6858000"/>
                </a:lnTo>
                <a:lnTo>
                  <a:pt x="6172782" y="6858000"/>
                </a:ln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Freeform: Shape 14">
            <a:extLst>
              <a:ext uri="{FF2B5EF4-FFF2-40B4-BE49-F238E27FC236}">
                <a16:creationId xmlns:a16="http://schemas.microsoft.com/office/drawing/2014/main" id="{70B66945-4967-4040-926D-DCA44313CD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24154" cy="6858000"/>
          </a:xfrm>
          <a:custGeom>
            <a:avLst/>
            <a:gdLst>
              <a:gd name="connsiteX0" fmla="*/ 0 w 6024154"/>
              <a:gd name="connsiteY0" fmla="*/ 0 h 6858000"/>
              <a:gd name="connsiteX1" fmla="*/ 5953780 w 6024154"/>
              <a:gd name="connsiteY1" fmla="*/ 0 h 6858000"/>
              <a:gd name="connsiteX2" fmla="*/ 5989880 w 6024154"/>
              <a:gd name="connsiteY2" fmla="*/ 284091 h 6858000"/>
              <a:gd name="connsiteX3" fmla="*/ 6024154 w 6024154"/>
              <a:gd name="connsiteY3" fmla="*/ 962844 h 6858000"/>
              <a:gd name="connsiteX4" fmla="*/ 2549934 w 6024154"/>
              <a:gd name="connsiteY4" fmla="*/ 6800152 h 6858000"/>
              <a:gd name="connsiteX5" fmla="*/ 2436987 w 6024154"/>
              <a:gd name="connsiteY5" fmla="*/ 6858000 h 6858000"/>
              <a:gd name="connsiteX6" fmla="*/ 0 w 6024154"/>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24154" h="6858000">
                <a:moveTo>
                  <a:pt x="0" y="0"/>
                </a:moveTo>
                <a:lnTo>
                  <a:pt x="5953780" y="0"/>
                </a:lnTo>
                <a:lnTo>
                  <a:pt x="5989880" y="284091"/>
                </a:lnTo>
                <a:cubicBezTo>
                  <a:pt x="6012544" y="507260"/>
                  <a:pt x="6024154" y="733696"/>
                  <a:pt x="6024154" y="962844"/>
                </a:cubicBezTo>
                <a:cubicBezTo>
                  <a:pt x="6024154" y="3483472"/>
                  <a:pt x="4619336" y="5675986"/>
                  <a:pt x="2549934" y="6800152"/>
                </a:cubicBezTo>
                <a:lnTo>
                  <a:pt x="2436987"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 name="Picture 2" descr="A picture containing clipart&#10;&#10;Description automatically generated">
            <a:extLst>
              <a:ext uri="{FF2B5EF4-FFF2-40B4-BE49-F238E27FC236}">
                <a16:creationId xmlns:a16="http://schemas.microsoft.com/office/drawing/2014/main" id="{5F06EFA9-E7FE-144B-A8E4-C7261F2C66A5}"/>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764156" y="1811247"/>
            <a:ext cx="4047843" cy="17608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127369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667B93-AF76-8148-9DC0-FDC1B3302D2E}"/>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9514AF0B-E0AE-6142-8278-C5384AAC7074}"/>
              </a:ext>
            </a:extLst>
          </p:cNvPr>
          <p:cNvSpPr>
            <a:spLocks noGrp="1"/>
          </p:cNvSpPr>
          <p:nvPr>
            <p:ph idx="1"/>
          </p:nvPr>
        </p:nvSpPr>
        <p:spPr/>
        <p:txBody>
          <a:bodyPr/>
          <a:lstStyle/>
          <a:p>
            <a:r>
              <a:rPr lang="en-US" dirty="0"/>
              <a:t>HL7 Connectathon in Atlanta</a:t>
            </a:r>
          </a:p>
          <a:p>
            <a:r>
              <a:rPr lang="en-US" dirty="0"/>
              <a:t>Official PACIO Projects at HL7</a:t>
            </a:r>
          </a:p>
          <a:p>
            <a:r>
              <a:rPr lang="en-US" dirty="0"/>
              <a:t>HL7 Timing for May 2020 Ballot</a:t>
            </a:r>
          </a:p>
          <a:p>
            <a:r>
              <a:rPr lang="en-US" dirty="0"/>
              <a:t>Connectathons</a:t>
            </a:r>
          </a:p>
        </p:txBody>
      </p:sp>
      <p:pic>
        <p:nvPicPr>
          <p:cNvPr id="4" name="Picture 2" descr="A picture containing clipart&#10;&#10;Description automatically generated">
            <a:extLst>
              <a:ext uri="{FF2B5EF4-FFF2-40B4-BE49-F238E27FC236}">
                <a16:creationId xmlns:a16="http://schemas.microsoft.com/office/drawing/2014/main" id="{F3909151-ABF6-4D46-A8D7-1592AEAB2E3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618341" y="508791"/>
            <a:ext cx="2130425" cy="9239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634827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A6DCD5-61AC-124A-8966-40B2EEB16E93}"/>
              </a:ext>
            </a:extLst>
          </p:cNvPr>
          <p:cNvSpPr>
            <a:spLocks noGrp="1"/>
          </p:cNvSpPr>
          <p:nvPr>
            <p:ph type="title"/>
          </p:nvPr>
        </p:nvSpPr>
        <p:spPr/>
        <p:txBody>
          <a:bodyPr/>
          <a:lstStyle/>
          <a:p>
            <a:r>
              <a:rPr lang="en-US" dirty="0"/>
              <a:t>HL7 Connectathon in Atlanta</a:t>
            </a:r>
          </a:p>
        </p:txBody>
      </p:sp>
      <p:sp>
        <p:nvSpPr>
          <p:cNvPr id="3" name="Content Placeholder 2">
            <a:extLst>
              <a:ext uri="{FF2B5EF4-FFF2-40B4-BE49-F238E27FC236}">
                <a16:creationId xmlns:a16="http://schemas.microsoft.com/office/drawing/2014/main" id="{A51F15D7-BFFB-E74A-BCA5-E0D178D516BE}"/>
              </a:ext>
            </a:extLst>
          </p:cNvPr>
          <p:cNvSpPr>
            <a:spLocks noGrp="1"/>
          </p:cNvSpPr>
          <p:nvPr>
            <p:ph idx="1"/>
          </p:nvPr>
        </p:nvSpPr>
        <p:spPr/>
        <p:txBody>
          <a:bodyPr/>
          <a:lstStyle/>
          <a:p>
            <a:endParaRPr lang="en-US" dirty="0"/>
          </a:p>
        </p:txBody>
      </p:sp>
      <p:pic>
        <p:nvPicPr>
          <p:cNvPr id="4" name="Picture 3">
            <a:extLst>
              <a:ext uri="{FF2B5EF4-FFF2-40B4-BE49-F238E27FC236}">
                <a16:creationId xmlns:a16="http://schemas.microsoft.com/office/drawing/2014/main" id="{A143C6AD-E134-C34D-A6B2-86FE5E1C18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825625"/>
            <a:ext cx="5748604" cy="3370128"/>
          </a:xfrm>
          <a:prstGeom prst="rect">
            <a:avLst/>
          </a:prstGeom>
        </p:spPr>
      </p:pic>
      <p:pic>
        <p:nvPicPr>
          <p:cNvPr id="5" name="Content Placeholder 13">
            <a:extLst>
              <a:ext uri="{FF2B5EF4-FFF2-40B4-BE49-F238E27FC236}">
                <a16:creationId xmlns:a16="http://schemas.microsoft.com/office/drawing/2014/main" id="{78ECFC75-75C7-A643-9C9A-7BEB8C5F1C5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72966" y="1939144"/>
            <a:ext cx="5934406" cy="4402698"/>
          </a:xfrm>
          <a:prstGeom prst="rect">
            <a:avLst/>
          </a:prstGeom>
        </p:spPr>
      </p:pic>
      <p:sp>
        <p:nvSpPr>
          <p:cNvPr id="6" name="TextBox 5">
            <a:extLst>
              <a:ext uri="{FF2B5EF4-FFF2-40B4-BE49-F238E27FC236}">
                <a16:creationId xmlns:a16="http://schemas.microsoft.com/office/drawing/2014/main" id="{E0E15047-E02E-5641-A004-7710AF1DA897}"/>
              </a:ext>
            </a:extLst>
          </p:cNvPr>
          <p:cNvSpPr txBox="1"/>
          <p:nvPr/>
        </p:nvSpPr>
        <p:spPr>
          <a:xfrm>
            <a:off x="403726" y="5510845"/>
            <a:ext cx="5015668" cy="830997"/>
          </a:xfrm>
          <a:prstGeom prst="rect">
            <a:avLst/>
          </a:prstGeom>
          <a:noFill/>
        </p:spPr>
        <p:txBody>
          <a:bodyPr wrap="none" rtlCol="0">
            <a:spAutoFit/>
          </a:bodyPr>
          <a:lstStyle/>
          <a:p>
            <a:pPr algn="ctr"/>
            <a:r>
              <a:rPr lang="en-US" sz="2400" dirty="0"/>
              <a:t>413 Attendees (previous high was 289)</a:t>
            </a:r>
          </a:p>
          <a:p>
            <a:pPr algn="ctr"/>
            <a:r>
              <a:rPr lang="en-US" sz="2400" dirty="0"/>
              <a:t>39 Tracks</a:t>
            </a:r>
          </a:p>
        </p:txBody>
      </p:sp>
      <p:pic>
        <p:nvPicPr>
          <p:cNvPr id="7" name="Picture 2" descr="A picture containing clipart&#10;&#10;Description automatically generated">
            <a:extLst>
              <a:ext uri="{FF2B5EF4-FFF2-40B4-BE49-F238E27FC236}">
                <a16:creationId xmlns:a16="http://schemas.microsoft.com/office/drawing/2014/main" id="{8D9C02B5-FEA3-4846-ACF0-A82BB72BD89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618341" y="508791"/>
            <a:ext cx="2130425" cy="9239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55868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A2B29-58AE-944C-A76F-0DA7771FFB8D}"/>
              </a:ext>
            </a:extLst>
          </p:cNvPr>
          <p:cNvSpPr>
            <a:spLocks noGrp="1"/>
          </p:cNvSpPr>
          <p:nvPr>
            <p:ph type="title"/>
          </p:nvPr>
        </p:nvSpPr>
        <p:spPr/>
        <p:txBody>
          <a:bodyPr/>
          <a:lstStyle/>
          <a:p>
            <a:r>
              <a:rPr lang="en-US" dirty="0"/>
              <a:t>Official PACIO Projects at HL7</a:t>
            </a:r>
          </a:p>
        </p:txBody>
      </p:sp>
      <p:sp>
        <p:nvSpPr>
          <p:cNvPr id="3" name="Content Placeholder 2">
            <a:extLst>
              <a:ext uri="{FF2B5EF4-FFF2-40B4-BE49-F238E27FC236}">
                <a16:creationId xmlns:a16="http://schemas.microsoft.com/office/drawing/2014/main" id="{483BA6E8-3E67-4F44-BF4E-80C490AD4424}"/>
              </a:ext>
            </a:extLst>
          </p:cNvPr>
          <p:cNvSpPr>
            <a:spLocks noGrp="1"/>
          </p:cNvSpPr>
          <p:nvPr>
            <p:ph idx="1"/>
          </p:nvPr>
        </p:nvSpPr>
        <p:spPr/>
        <p:txBody>
          <a:bodyPr/>
          <a:lstStyle/>
          <a:p>
            <a:r>
              <a:rPr lang="en-US" dirty="0"/>
              <a:t>Functional Status Project Scope Statement</a:t>
            </a:r>
          </a:p>
          <a:p>
            <a:pPr lvl="1"/>
            <a:r>
              <a:rPr lang="en-US" dirty="0">
                <a:hlinkClick r:id="rId2"/>
              </a:rPr>
              <a:t>https://confluence.hl7.org/display/PC/PACIO+Project+Functional+Status</a:t>
            </a:r>
            <a:endParaRPr lang="en-US" dirty="0"/>
          </a:p>
          <a:p>
            <a:r>
              <a:rPr lang="en-US" dirty="0"/>
              <a:t>Cognitive Status Project Scope Statement</a:t>
            </a:r>
          </a:p>
          <a:p>
            <a:pPr lvl="1"/>
            <a:r>
              <a:rPr lang="en-US" dirty="0">
                <a:hlinkClick r:id="rId3"/>
              </a:rPr>
              <a:t>https://confluence.hl7.org/display/PC/PACIO+Project+Cognitive+Status</a:t>
            </a:r>
            <a:endParaRPr lang="en-US" dirty="0"/>
          </a:p>
          <a:p>
            <a:r>
              <a:rPr lang="en-US" dirty="0"/>
              <a:t>Both co-sponsored by:</a:t>
            </a:r>
          </a:p>
          <a:p>
            <a:pPr lvl="1"/>
            <a:r>
              <a:rPr lang="en-US" dirty="0"/>
              <a:t>HL7 Patient Care Work Group</a:t>
            </a:r>
          </a:p>
          <a:p>
            <a:pPr lvl="1"/>
            <a:r>
              <a:rPr lang="en-US" dirty="0"/>
              <a:t>HL7 Community-Based Care and Privacy Work Group</a:t>
            </a:r>
          </a:p>
          <a:p>
            <a:r>
              <a:rPr lang="en-US" dirty="0"/>
              <a:t>HL7 Patient Administration Work Group is an interested party</a:t>
            </a:r>
          </a:p>
          <a:p>
            <a:pPr marL="0" indent="0">
              <a:buNone/>
            </a:pPr>
            <a:endParaRPr lang="en-US" dirty="0"/>
          </a:p>
        </p:txBody>
      </p:sp>
      <p:pic>
        <p:nvPicPr>
          <p:cNvPr id="4" name="Picture 2" descr="A picture containing clipart&#10;&#10;Description automatically generated">
            <a:extLst>
              <a:ext uri="{FF2B5EF4-FFF2-40B4-BE49-F238E27FC236}">
                <a16:creationId xmlns:a16="http://schemas.microsoft.com/office/drawing/2014/main" id="{625261F7-329B-0E4A-8E06-843B8D5F5B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618341" y="508791"/>
            <a:ext cx="2130425" cy="9239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17806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EB1533-D739-454D-9A67-3FB4263FD038}"/>
              </a:ext>
            </a:extLst>
          </p:cNvPr>
          <p:cNvSpPr>
            <a:spLocks noGrp="1"/>
          </p:cNvSpPr>
          <p:nvPr>
            <p:ph type="title"/>
          </p:nvPr>
        </p:nvSpPr>
        <p:spPr>
          <a:xfrm>
            <a:off x="838200" y="365125"/>
            <a:ext cx="10515600" cy="1325563"/>
          </a:xfrm>
        </p:spPr>
        <p:txBody>
          <a:bodyPr>
            <a:normAutofit/>
          </a:bodyPr>
          <a:lstStyle/>
          <a:p>
            <a:r>
              <a:rPr lang="en-US" dirty="0"/>
              <a:t>HL7 Timing for May 2020 Ballot</a:t>
            </a:r>
            <a:br>
              <a:rPr lang="en-US" dirty="0"/>
            </a:br>
            <a:r>
              <a:rPr lang="en-US" sz="2800" dirty="0"/>
              <a:t>Standard for Trial Use (STU1)</a:t>
            </a:r>
          </a:p>
        </p:txBody>
      </p:sp>
      <p:graphicFrame>
        <p:nvGraphicFramePr>
          <p:cNvPr id="5" name="Content Placeholder 2">
            <a:extLst>
              <a:ext uri="{FF2B5EF4-FFF2-40B4-BE49-F238E27FC236}">
                <a16:creationId xmlns:a16="http://schemas.microsoft.com/office/drawing/2014/main" id="{2B75C36E-8952-43B1-B0CC-D2A02143C67C}"/>
              </a:ext>
            </a:extLst>
          </p:cNvPr>
          <p:cNvGraphicFramePr>
            <a:graphicFrameLocks noGrp="1"/>
          </p:cNvGraphicFramePr>
          <p:nvPr>
            <p:ph idx="1"/>
            <p:extLst>
              <p:ext uri="{D42A27DB-BD31-4B8C-83A1-F6EECF244321}">
                <p14:modId xmlns:p14="http://schemas.microsoft.com/office/powerpoint/2010/main" val="332102330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19" name="Picture 2" descr="A picture containing clipart&#10;&#10;Description automatically generated">
            <a:extLst>
              <a:ext uri="{FF2B5EF4-FFF2-40B4-BE49-F238E27FC236}">
                <a16:creationId xmlns:a16="http://schemas.microsoft.com/office/drawing/2014/main" id="{29FD9A0D-E75C-5A45-BCBB-56AF5B86FCD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618341" y="508791"/>
            <a:ext cx="2130425" cy="9239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725835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2A5316D-ED2F-4F89-B4B4-8D9240B1A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7E26B00-5549-BD42-8F66-6CBA766972E7}"/>
              </a:ext>
            </a:extLst>
          </p:cNvPr>
          <p:cNvSpPr>
            <a:spLocks noGrp="1"/>
          </p:cNvSpPr>
          <p:nvPr>
            <p:ph type="title"/>
          </p:nvPr>
        </p:nvSpPr>
        <p:spPr>
          <a:xfrm>
            <a:off x="838200" y="2057400"/>
            <a:ext cx="2743200" cy="2743200"/>
          </a:xfrm>
          <a:prstGeom prst="ellipse">
            <a:avLst/>
          </a:prstGeom>
          <a:solidFill>
            <a:srgbClr val="262626"/>
          </a:solidFill>
          <a:ln w="174625" cmpd="thinThick">
            <a:solidFill>
              <a:srgbClr val="262626"/>
            </a:solidFill>
          </a:ln>
        </p:spPr>
        <p:txBody>
          <a:bodyPr anchor="ctr">
            <a:normAutofit/>
          </a:bodyPr>
          <a:lstStyle/>
          <a:p>
            <a:pPr algn="ctr"/>
            <a:r>
              <a:rPr lang="en-US" sz="2200">
                <a:solidFill>
                  <a:srgbClr val="FFFFFF"/>
                </a:solidFill>
              </a:rPr>
              <a:t>Connectathons</a:t>
            </a:r>
          </a:p>
        </p:txBody>
      </p:sp>
      <p:graphicFrame>
        <p:nvGraphicFramePr>
          <p:cNvPr id="5" name="Content Placeholder 2">
            <a:extLst>
              <a:ext uri="{FF2B5EF4-FFF2-40B4-BE49-F238E27FC236}">
                <a16:creationId xmlns:a16="http://schemas.microsoft.com/office/drawing/2014/main" id="{073CA9FB-35DB-4C52-B245-9467EE65DE64}"/>
              </a:ext>
            </a:extLst>
          </p:cNvPr>
          <p:cNvGraphicFramePr>
            <a:graphicFrameLocks noGrp="1"/>
          </p:cNvGraphicFramePr>
          <p:nvPr>
            <p:ph idx="1"/>
            <p:extLst>
              <p:ext uri="{D42A27DB-BD31-4B8C-83A1-F6EECF244321}">
                <p14:modId xmlns:p14="http://schemas.microsoft.com/office/powerpoint/2010/main" val="2616778371"/>
              </p:ext>
            </p:extLst>
          </p:nvPr>
        </p:nvGraphicFramePr>
        <p:xfrm>
          <a:off x="4038600" y="1166648"/>
          <a:ext cx="7315200" cy="452470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6" name="Picture 2" descr="A picture containing clipart&#10;&#10;Description automatically generated">
            <a:extLst>
              <a:ext uri="{FF2B5EF4-FFF2-40B4-BE49-F238E27FC236}">
                <a16:creationId xmlns:a16="http://schemas.microsoft.com/office/drawing/2014/main" id="{F578C88F-A1D2-014D-99BC-184AC18D18B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618341" y="508791"/>
            <a:ext cx="2130425" cy="9239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310333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70A844-B9C4-7143-BB11-51679F8DAD36}"/>
              </a:ext>
            </a:extLst>
          </p:cNvPr>
          <p:cNvSpPr>
            <a:spLocks noGrp="1"/>
          </p:cNvSpPr>
          <p:nvPr>
            <p:ph type="title"/>
          </p:nvPr>
        </p:nvSpPr>
        <p:spPr/>
        <p:txBody>
          <a:bodyPr/>
          <a:lstStyle/>
          <a:p>
            <a:r>
              <a:rPr lang="en-US" dirty="0"/>
              <a:t>Patient Timeline</a:t>
            </a:r>
          </a:p>
        </p:txBody>
      </p:sp>
      <p:sp>
        <p:nvSpPr>
          <p:cNvPr id="4" name="Can 3">
            <a:extLst>
              <a:ext uri="{FF2B5EF4-FFF2-40B4-BE49-F238E27FC236}">
                <a16:creationId xmlns:a16="http://schemas.microsoft.com/office/drawing/2014/main" id="{F1C1E895-F831-BC41-836B-2E573BE3ACEC}"/>
              </a:ext>
            </a:extLst>
          </p:cNvPr>
          <p:cNvSpPr/>
          <p:nvPr/>
        </p:nvSpPr>
        <p:spPr>
          <a:xfrm>
            <a:off x="5249055" y="3429000"/>
            <a:ext cx="1693889" cy="1124262"/>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Functional</a:t>
            </a:r>
          </a:p>
          <a:p>
            <a:pPr algn="ctr"/>
            <a:r>
              <a:rPr lang="en-US" dirty="0"/>
              <a:t>Status</a:t>
            </a:r>
          </a:p>
          <a:p>
            <a:pPr algn="ctr"/>
            <a:r>
              <a:rPr lang="en-US" dirty="0"/>
              <a:t>(Parent)</a:t>
            </a:r>
          </a:p>
        </p:txBody>
      </p:sp>
      <p:sp>
        <p:nvSpPr>
          <p:cNvPr id="10" name="Rectangle 9">
            <a:extLst>
              <a:ext uri="{FF2B5EF4-FFF2-40B4-BE49-F238E27FC236}">
                <a16:creationId xmlns:a16="http://schemas.microsoft.com/office/drawing/2014/main" id="{807F7841-4961-9247-8B81-1A1B4346F7F3}"/>
              </a:ext>
            </a:extLst>
          </p:cNvPr>
          <p:cNvSpPr/>
          <p:nvPr/>
        </p:nvSpPr>
        <p:spPr>
          <a:xfrm>
            <a:off x="4167266" y="5093456"/>
            <a:ext cx="1768839" cy="1202414"/>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Functional Assessment 6/1/2019</a:t>
            </a:r>
          </a:p>
          <a:p>
            <a:pPr algn="ctr"/>
            <a:r>
              <a:rPr lang="en-US" dirty="0"/>
              <a:t>(Child)</a:t>
            </a:r>
          </a:p>
        </p:txBody>
      </p:sp>
      <p:sp>
        <p:nvSpPr>
          <p:cNvPr id="11" name="Rectangle 10">
            <a:extLst>
              <a:ext uri="{FF2B5EF4-FFF2-40B4-BE49-F238E27FC236}">
                <a16:creationId xmlns:a16="http://schemas.microsoft.com/office/drawing/2014/main" id="{03FA8DE9-7B36-C444-B88B-E896D56A6A3D}"/>
              </a:ext>
            </a:extLst>
          </p:cNvPr>
          <p:cNvSpPr/>
          <p:nvPr/>
        </p:nvSpPr>
        <p:spPr>
          <a:xfrm>
            <a:off x="6235907" y="5093456"/>
            <a:ext cx="1768839" cy="1202414"/>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Functional Assessment 6/3/2019</a:t>
            </a:r>
          </a:p>
          <a:p>
            <a:pPr algn="ctr"/>
            <a:r>
              <a:rPr lang="en-US" dirty="0"/>
              <a:t>(Child)</a:t>
            </a:r>
          </a:p>
        </p:txBody>
      </p:sp>
      <p:cxnSp>
        <p:nvCxnSpPr>
          <p:cNvPr id="14" name="Straight Arrow Connector 13">
            <a:extLst>
              <a:ext uri="{FF2B5EF4-FFF2-40B4-BE49-F238E27FC236}">
                <a16:creationId xmlns:a16="http://schemas.microsoft.com/office/drawing/2014/main" id="{B9261674-87BA-E34E-AC84-A0FBC711D4FB}"/>
              </a:ext>
            </a:extLst>
          </p:cNvPr>
          <p:cNvCxnSpPr>
            <a:cxnSpLocks/>
          </p:cNvCxnSpPr>
          <p:nvPr/>
        </p:nvCxnSpPr>
        <p:spPr>
          <a:xfrm>
            <a:off x="1004339" y="2158583"/>
            <a:ext cx="10178321" cy="0"/>
          </a:xfrm>
          <a:prstGeom prst="straightConnector1">
            <a:avLst/>
          </a:prstGeom>
          <a:ln w="82550">
            <a:headEnd type="triangle"/>
            <a:tailEnd type="triangle"/>
          </a:ln>
        </p:spPr>
        <p:style>
          <a:lnRef idx="1">
            <a:schemeClr val="accent1"/>
          </a:lnRef>
          <a:fillRef idx="0">
            <a:schemeClr val="accent1"/>
          </a:fillRef>
          <a:effectRef idx="0">
            <a:schemeClr val="accent1"/>
          </a:effectRef>
          <a:fontRef idx="minor">
            <a:schemeClr val="tx1"/>
          </a:fontRef>
        </p:style>
      </p:cxnSp>
      <p:sp>
        <p:nvSpPr>
          <p:cNvPr id="16" name="Oval 15">
            <a:extLst>
              <a:ext uri="{FF2B5EF4-FFF2-40B4-BE49-F238E27FC236}">
                <a16:creationId xmlns:a16="http://schemas.microsoft.com/office/drawing/2014/main" id="{D59C8075-88D0-024A-98C7-03C3D2F559E7}"/>
              </a:ext>
            </a:extLst>
          </p:cNvPr>
          <p:cNvSpPr/>
          <p:nvPr/>
        </p:nvSpPr>
        <p:spPr>
          <a:xfrm>
            <a:off x="1768839" y="2023672"/>
            <a:ext cx="359763" cy="31479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81AC939D-75D2-0D41-A1BF-C05414D2C970}"/>
              </a:ext>
            </a:extLst>
          </p:cNvPr>
          <p:cNvSpPr/>
          <p:nvPr/>
        </p:nvSpPr>
        <p:spPr>
          <a:xfrm>
            <a:off x="4047344" y="2008682"/>
            <a:ext cx="359763" cy="31479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786EEF68-5014-B140-979C-2117668AEC0C}"/>
              </a:ext>
            </a:extLst>
          </p:cNvPr>
          <p:cNvSpPr/>
          <p:nvPr/>
        </p:nvSpPr>
        <p:spPr>
          <a:xfrm>
            <a:off x="7749914" y="2008682"/>
            <a:ext cx="359763" cy="31479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07B9000D-4E83-3F49-A28D-806D3AA854CE}"/>
              </a:ext>
            </a:extLst>
          </p:cNvPr>
          <p:cNvSpPr/>
          <p:nvPr/>
        </p:nvSpPr>
        <p:spPr>
          <a:xfrm>
            <a:off x="9863528" y="2008682"/>
            <a:ext cx="359763" cy="31479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5996FA26-C07F-1845-8D87-722ED37CA5FB}"/>
              </a:ext>
            </a:extLst>
          </p:cNvPr>
          <p:cNvSpPr txBox="1"/>
          <p:nvPr/>
        </p:nvSpPr>
        <p:spPr>
          <a:xfrm>
            <a:off x="1304408" y="2514185"/>
            <a:ext cx="1288623" cy="646331"/>
          </a:xfrm>
          <a:prstGeom prst="rect">
            <a:avLst/>
          </a:prstGeom>
          <a:noFill/>
        </p:spPr>
        <p:txBody>
          <a:bodyPr wrap="none" rtlCol="0">
            <a:spAutoFit/>
          </a:bodyPr>
          <a:lstStyle/>
          <a:p>
            <a:pPr algn="ctr"/>
            <a:r>
              <a:rPr lang="en-US" dirty="0"/>
              <a:t>Assessment</a:t>
            </a:r>
          </a:p>
          <a:p>
            <a:pPr algn="ctr"/>
            <a:r>
              <a:rPr lang="en-US" dirty="0"/>
              <a:t>6/1/2019</a:t>
            </a:r>
          </a:p>
        </p:txBody>
      </p:sp>
      <p:sp>
        <p:nvSpPr>
          <p:cNvPr id="21" name="TextBox 20">
            <a:extLst>
              <a:ext uri="{FF2B5EF4-FFF2-40B4-BE49-F238E27FC236}">
                <a16:creationId xmlns:a16="http://schemas.microsoft.com/office/drawing/2014/main" id="{418C94B0-1105-7146-BECF-67010E6C28C4}"/>
              </a:ext>
            </a:extLst>
          </p:cNvPr>
          <p:cNvSpPr txBox="1"/>
          <p:nvPr/>
        </p:nvSpPr>
        <p:spPr>
          <a:xfrm>
            <a:off x="3582913" y="2514112"/>
            <a:ext cx="1288623" cy="646331"/>
          </a:xfrm>
          <a:prstGeom prst="rect">
            <a:avLst/>
          </a:prstGeom>
          <a:noFill/>
        </p:spPr>
        <p:txBody>
          <a:bodyPr wrap="none" rtlCol="0">
            <a:spAutoFit/>
          </a:bodyPr>
          <a:lstStyle/>
          <a:p>
            <a:pPr algn="ctr"/>
            <a:r>
              <a:rPr lang="en-US" dirty="0"/>
              <a:t>Assessment</a:t>
            </a:r>
          </a:p>
          <a:p>
            <a:pPr algn="ctr"/>
            <a:r>
              <a:rPr lang="en-US" dirty="0"/>
              <a:t>6/3/2019</a:t>
            </a:r>
          </a:p>
        </p:txBody>
      </p:sp>
      <p:sp>
        <p:nvSpPr>
          <p:cNvPr id="22" name="TextBox 21">
            <a:extLst>
              <a:ext uri="{FF2B5EF4-FFF2-40B4-BE49-F238E27FC236}">
                <a16:creationId xmlns:a16="http://schemas.microsoft.com/office/drawing/2014/main" id="{E29443A7-16D2-3047-A862-844E0415E8E0}"/>
              </a:ext>
            </a:extLst>
          </p:cNvPr>
          <p:cNvSpPr txBox="1"/>
          <p:nvPr/>
        </p:nvSpPr>
        <p:spPr>
          <a:xfrm>
            <a:off x="9399097" y="2514112"/>
            <a:ext cx="1288623" cy="646331"/>
          </a:xfrm>
          <a:prstGeom prst="rect">
            <a:avLst/>
          </a:prstGeom>
          <a:noFill/>
        </p:spPr>
        <p:txBody>
          <a:bodyPr wrap="none" rtlCol="0">
            <a:spAutoFit/>
          </a:bodyPr>
          <a:lstStyle/>
          <a:p>
            <a:pPr algn="ctr"/>
            <a:r>
              <a:rPr lang="en-US" dirty="0"/>
              <a:t>Assessment</a:t>
            </a:r>
          </a:p>
          <a:p>
            <a:pPr algn="ctr"/>
            <a:r>
              <a:rPr lang="en-US" dirty="0"/>
              <a:t>6/13/2019</a:t>
            </a:r>
          </a:p>
        </p:txBody>
      </p:sp>
      <p:sp>
        <p:nvSpPr>
          <p:cNvPr id="23" name="TextBox 22">
            <a:extLst>
              <a:ext uri="{FF2B5EF4-FFF2-40B4-BE49-F238E27FC236}">
                <a16:creationId xmlns:a16="http://schemas.microsoft.com/office/drawing/2014/main" id="{1B1CC09F-8DE4-784C-935C-0AE32341667E}"/>
              </a:ext>
            </a:extLst>
          </p:cNvPr>
          <p:cNvSpPr txBox="1"/>
          <p:nvPr/>
        </p:nvSpPr>
        <p:spPr>
          <a:xfrm>
            <a:off x="7285483" y="2514112"/>
            <a:ext cx="1288623" cy="646331"/>
          </a:xfrm>
          <a:prstGeom prst="rect">
            <a:avLst/>
          </a:prstGeom>
          <a:noFill/>
        </p:spPr>
        <p:txBody>
          <a:bodyPr wrap="none" rtlCol="0">
            <a:spAutoFit/>
          </a:bodyPr>
          <a:lstStyle/>
          <a:p>
            <a:pPr algn="ctr"/>
            <a:r>
              <a:rPr lang="en-US" dirty="0"/>
              <a:t>Assessment</a:t>
            </a:r>
          </a:p>
          <a:p>
            <a:pPr algn="ctr"/>
            <a:r>
              <a:rPr lang="en-US" dirty="0"/>
              <a:t>6/8/2019</a:t>
            </a:r>
          </a:p>
        </p:txBody>
      </p:sp>
      <p:cxnSp>
        <p:nvCxnSpPr>
          <p:cNvPr id="25" name="Straight Arrow Connector 24">
            <a:extLst>
              <a:ext uri="{FF2B5EF4-FFF2-40B4-BE49-F238E27FC236}">
                <a16:creationId xmlns:a16="http://schemas.microsoft.com/office/drawing/2014/main" id="{BEC3C871-6583-4740-96FE-84336BFA1D2E}"/>
              </a:ext>
            </a:extLst>
          </p:cNvPr>
          <p:cNvCxnSpPr/>
          <p:nvPr/>
        </p:nvCxnSpPr>
        <p:spPr>
          <a:xfrm flipH="1">
            <a:off x="5249055" y="4553262"/>
            <a:ext cx="447207" cy="540194"/>
          </a:xfrm>
          <a:prstGeom prst="straightConnector1">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27B7449C-971C-F349-8107-927C2E6C7263}"/>
              </a:ext>
            </a:extLst>
          </p:cNvPr>
          <p:cNvCxnSpPr/>
          <p:nvPr/>
        </p:nvCxnSpPr>
        <p:spPr>
          <a:xfrm>
            <a:off x="6550702" y="4553262"/>
            <a:ext cx="419724" cy="540194"/>
          </a:xfrm>
          <a:prstGeom prst="straightConnector1">
            <a:avLst/>
          </a:prstGeom>
          <a:ln w="47625">
            <a:tailEnd type="triangl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C46ABB68-7678-7F4A-8A93-8A11D45DF9E3}"/>
              </a:ext>
            </a:extLst>
          </p:cNvPr>
          <p:cNvCxnSpPr/>
          <p:nvPr/>
        </p:nvCxnSpPr>
        <p:spPr>
          <a:xfrm>
            <a:off x="6093499" y="1027906"/>
            <a:ext cx="0" cy="2132537"/>
          </a:xfrm>
          <a:prstGeom prst="line">
            <a:avLst/>
          </a:prstGeom>
          <a:ln w="47625">
            <a:prstDash val="sysDash"/>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AD55953C-B82B-2940-9523-A0285E58C36C}"/>
              </a:ext>
            </a:extLst>
          </p:cNvPr>
          <p:cNvSpPr txBox="1"/>
          <p:nvPr/>
        </p:nvSpPr>
        <p:spPr>
          <a:xfrm>
            <a:off x="6107276" y="1179268"/>
            <a:ext cx="1306576" cy="646331"/>
          </a:xfrm>
          <a:prstGeom prst="rect">
            <a:avLst/>
          </a:prstGeom>
          <a:noFill/>
        </p:spPr>
        <p:txBody>
          <a:bodyPr wrap="none" rtlCol="0">
            <a:spAutoFit/>
          </a:bodyPr>
          <a:lstStyle/>
          <a:p>
            <a:pPr algn="ctr"/>
            <a:r>
              <a:rPr lang="en-US" dirty="0"/>
              <a:t>API Request</a:t>
            </a:r>
          </a:p>
          <a:p>
            <a:pPr algn="ctr"/>
            <a:r>
              <a:rPr lang="en-US" dirty="0"/>
              <a:t>6/5/2019</a:t>
            </a:r>
          </a:p>
        </p:txBody>
      </p:sp>
      <p:pic>
        <p:nvPicPr>
          <p:cNvPr id="31" name="Picture 2" descr="A picture containing clipart&#10;&#10;Description automatically generated">
            <a:extLst>
              <a:ext uri="{FF2B5EF4-FFF2-40B4-BE49-F238E27FC236}">
                <a16:creationId xmlns:a16="http://schemas.microsoft.com/office/drawing/2014/main" id="{A28BAEC8-D980-E748-A6AB-675987E5060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618341" y="508791"/>
            <a:ext cx="2130425" cy="9239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7957734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TotalTime>
  <Words>257</Words>
  <Application>Microsoft Macintosh PowerPoint</Application>
  <PresentationFormat>Widescreen</PresentationFormat>
  <Paragraphs>63</Paragraphs>
  <Slides>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Calibri Light</vt:lpstr>
      <vt:lpstr>Office Theme</vt:lpstr>
      <vt:lpstr>PowerPoint Presentation</vt:lpstr>
      <vt:lpstr>Agenda</vt:lpstr>
      <vt:lpstr>HL7 Connectathon in Atlanta</vt:lpstr>
      <vt:lpstr>Official PACIO Projects at HL7</vt:lpstr>
      <vt:lpstr>HL7 Timing for May 2020 Ballot Standard for Trial Use (STU1)</vt:lpstr>
      <vt:lpstr>Connectathons</vt:lpstr>
      <vt:lpstr>Patient Timeline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David Hill</dc:creator>
  <cp:lastModifiedBy>David Hill</cp:lastModifiedBy>
  <cp:revision>4</cp:revision>
  <dcterms:created xsi:type="dcterms:W3CDTF">2019-10-16T13:47:13Z</dcterms:created>
  <dcterms:modified xsi:type="dcterms:W3CDTF">2019-10-16T14:01:02Z</dcterms:modified>
</cp:coreProperties>
</file>